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57" r:id="rId4"/>
    <p:sldId id="258" r:id="rId5"/>
    <p:sldId id="276" r:id="rId6"/>
    <p:sldId id="279" r:id="rId7"/>
    <p:sldId id="280" r:id="rId8"/>
    <p:sldId id="281" r:id="rId9"/>
    <p:sldId id="282" r:id="rId10"/>
    <p:sldId id="285" r:id="rId11"/>
    <p:sldId id="283" r:id="rId12"/>
    <p:sldId id="286" r:id="rId1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814" autoAdjust="0"/>
    <p:restoredTop sz="94675" autoAdjust="0"/>
  </p:normalViewPr>
  <p:slideViewPr>
    <p:cSldViewPr>
      <p:cViewPr varScale="1">
        <p:scale>
          <a:sx n="51" d="100"/>
          <a:sy n="51" d="100"/>
        </p:scale>
        <p:origin x="62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26" y="-84"/>
      </p:cViewPr>
      <p:guideLst>
        <p:guide orient="horz" pos="2908"/>
        <p:guide pos="21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F1319-10A7-415B-A665-864AEEA287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7AA77B1-F853-4147-8A19-402267AECFA4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baseline="0" dirty="0"/>
            <a:t>Contents</a:t>
          </a:r>
          <a:endParaRPr lang="en-CA" dirty="0"/>
        </a:p>
      </dgm:t>
    </dgm:pt>
    <dgm:pt modelId="{D2FF0D1E-6C64-401C-9045-B81664E7A2B0}" type="parTrans" cxnId="{B3347A12-7D6F-448F-9764-9DA75F9A38DC}">
      <dgm:prSet/>
      <dgm:spPr/>
      <dgm:t>
        <a:bodyPr/>
        <a:lstStyle/>
        <a:p>
          <a:endParaRPr lang="en-CA"/>
        </a:p>
      </dgm:t>
    </dgm:pt>
    <dgm:pt modelId="{49283936-D4E4-48B7-A860-89C30AA4783E}" type="sibTrans" cxnId="{B3347A12-7D6F-448F-9764-9DA75F9A38DC}">
      <dgm:prSet/>
      <dgm:spPr/>
      <dgm:t>
        <a:bodyPr/>
        <a:lstStyle/>
        <a:p>
          <a:endParaRPr lang="en-CA"/>
        </a:p>
      </dgm:t>
    </dgm:pt>
    <dgm:pt modelId="{4A0BF948-BB58-454F-A4A8-947B38D64EA4}" type="pres">
      <dgm:prSet presAssocID="{4A3F1319-10A7-415B-A665-864AEEA287EF}" presName="linear" presStyleCnt="0">
        <dgm:presLayoutVars>
          <dgm:animLvl val="lvl"/>
          <dgm:resizeHandles val="exact"/>
        </dgm:presLayoutVars>
      </dgm:prSet>
      <dgm:spPr/>
    </dgm:pt>
    <dgm:pt modelId="{CE4BF216-9FF8-429C-95CF-8C20606F51CE}" type="pres">
      <dgm:prSet presAssocID="{77AA77B1-F853-4147-8A19-402267AECF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3347A12-7D6F-448F-9764-9DA75F9A38DC}" srcId="{4A3F1319-10A7-415B-A665-864AEEA287EF}" destId="{77AA77B1-F853-4147-8A19-402267AECFA4}" srcOrd="0" destOrd="0" parTransId="{D2FF0D1E-6C64-401C-9045-B81664E7A2B0}" sibTransId="{49283936-D4E4-48B7-A860-89C30AA4783E}"/>
    <dgm:cxn modelId="{7B9F01BC-1EA9-4A36-9162-9756F9EFC8F3}" type="presOf" srcId="{4A3F1319-10A7-415B-A665-864AEEA287EF}" destId="{4A0BF948-BB58-454F-A4A8-947B38D64EA4}" srcOrd="0" destOrd="0" presId="urn:microsoft.com/office/officeart/2005/8/layout/vList2"/>
    <dgm:cxn modelId="{DD1764CA-DB6A-451B-9DD9-85D348FE8A50}" type="presOf" srcId="{77AA77B1-F853-4147-8A19-402267AECFA4}" destId="{CE4BF216-9FF8-429C-95CF-8C20606F51CE}" srcOrd="0" destOrd="0" presId="urn:microsoft.com/office/officeart/2005/8/layout/vList2"/>
    <dgm:cxn modelId="{715580AC-79CD-426A-B94B-3D7E60EBFA4A}" type="presParOf" srcId="{4A0BF948-BB58-454F-A4A8-947B38D64EA4}" destId="{CE4BF216-9FF8-429C-95CF-8C20606F51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1EEC0C-80E3-498D-B397-9415E658A3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AC91FA07-733F-4F0E-9DAE-21C929ECEC5B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baseline="0" dirty="0"/>
            <a:t>YJC Committee Process</a:t>
          </a:r>
          <a:endParaRPr lang="en-CA" dirty="0"/>
        </a:p>
      </dgm:t>
    </dgm:pt>
    <dgm:pt modelId="{3306991C-B53F-43CE-8C89-D9D64E48D4EF}" type="parTrans" cxnId="{C9BE6428-8612-470A-8E19-314E1EBC5D98}">
      <dgm:prSet/>
      <dgm:spPr/>
      <dgm:t>
        <a:bodyPr/>
        <a:lstStyle/>
        <a:p>
          <a:endParaRPr lang="en-CA"/>
        </a:p>
      </dgm:t>
    </dgm:pt>
    <dgm:pt modelId="{E944D410-0CE4-41A5-8048-B610A7418BD7}" type="sibTrans" cxnId="{C9BE6428-8612-470A-8E19-314E1EBC5D98}">
      <dgm:prSet/>
      <dgm:spPr/>
      <dgm:t>
        <a:bodyPr/>
        <a:lstStyle/>
        <a:p>
          <a:endParaRPr lang="en-CA"/>
        </a:p>
      </dgm:t>
    </dgm:pt>
    <dgm:pt modelId="{21E52D2F-7073-45BF-A9FE-8F98EADE2CD5}" type="pres">
      <dgm:prSet presAssocID="{EE1EEC0C-80E3-498D-B397-9415E658A35F}" presName="linear" presStyleCnt="0">
        <dgm:presLayoutVars>
          <dgm:animLvl val="lvl"/>
          <dgm:resizeHandles val="exact"/>
        </dgm:presLayoutVars>
      </dgm:prSet>
      <dgm:spPr/>
    </dgm:pt>
    <dgm:pt modelId="{8E0346F3-4978-438A-86E0-159FC908C164}" type="pres">
      <dgm:prSet presAssocID="{AC91FA07-733F-4F0E-9DAE-21C929ECEC5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9BE6428-8612-470A-8E19-314E1EBC5D98}" srcId="{EE1EEC0C-80E3-498D-B397-9415E658A35F}" destId="{AC91FA07-733F-4F0E-9DAE-21C929ECEC5B}" srcOrd="0" destOrd="0" parTransId="{3306991C-B53F-43CE-8C89-D9D64E48D4EF}" sibTransId="{E944D410-0CE4-41A5-8048-B610A7418BD7}"/>
    <dgm:cxn modelId="{DC5C3B6F-EEDC-44FF-A278-6B3F082C0AAF}" type="presOf" srcId="{EE1EEC0C-80E3-498D-B397-9415E658A35F}" destId="{21E52D2F-7073-45BF-A9FE-8F98EADE2CD5}" srcOrd="0" destOrd="0" presId="urn:microsoft.com/office/officeart/2005/8/layout/vList2"/>
    <dgm:cxn modelId="{E6E62CCE-2448-46DA-82A2-EBC8FBE30F3E}" type="presOf" srcId="{AC91FA07-733F-4F0E-9DAE-21C929ECEC5B}" destId="{8E0346F3-4978-438A-86E0-159FC908C164}" srcOrd="0" destOrd="0" presId="urn:microsoft.com/office/officeart/2005/8/layout/vList2"/>
    <dgm:cxn modelId="{A093492E-F474-4C2C-A994-59A2D0778684}" type="presParOf" srcId="{21E52D2F-7073-45BF-A9FE-8F98EADE2CD5}" destId="{8E0346F3-4978-438A-86E0-159FC908C16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461A4F1-A9F4-400A-8B4A-1EB4BBF222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6540F5B-5088-4A59-BF3C-8FC70D974BE3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baseline="0" dirty="0"/>
            <a:t>Victim Participation</a:t>
          </a:r>
          <a:endParaRPr lang="en-CA" dirty="0"/>
        </a:p>
      </dgm:t>
    </dgm:pt>
    <dgm:pt modelId="{48C8D048-B713-4DBC-BF2C-087617002B66}" type="parTrans" cxnId="{5F28A8BD-B24F-4B17-92C4-DC94B0B10D13}">
      <dgm:prSet/>
      <dgm:spPr/>
      <dgm:t>
        <a:bodyPr/>
        <a:lstStyle/>
        <a:p>
          <a:endParaRPr lang="en-CA"/>
        </a:p>
      </dgm:t>
    </dgm:pt>
    <dgm:pt modelId="{81DEA57C-D3F6-4A6D-97AA-D3D2A3C6D142}" type="sibTrans" cxnId="{5F28A8BD-B24F-4B17-92C4-DC94B0B10D13}">
      <dgm:prSet/>
      <dgm:spPr/>
      <dgm:t>
        <a:bodyPr/>
        <a:lstStyle/>
        <a:p>
          <a:endParaRPr lang="en-CA"/>
        </a:p>
      </dgm:t>
    </dgm:pt>
    <dgm:pt modelId="{BDF45161-6640-47D5-9A65-B1858173A3A3}" type="pres">
      <dgm:prSet presAssocID="{9461A4F1-A9F4-400A-8B4A-1EB4BBF22270}" presName="linear" presStyleCnt="0">
        <dgm:presLayoutVars>
          <dgm:animLvl val="lvl"/>
          <dgm:resizeHandles val="exact"/>
        </dgm:presLayoutVars>
      </dgm:prSet>
      <dgm:spPr/>
    </dgm:pt>
    <dgm:pt modelId="{83D8FABE-20A6-46CE-8929-5DB21DBEC9DC}" type="pres">
      <dgm:prSet presAssocID="{66540F5B-5088-4A59-BF3C-8FC70D974BE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E9E721C-BF42-4649-97F5-05167CF97E6F}" type="presOf" srcId="{66540F5B-5088-4A59-BF3C-8FC70D974BE3}" destId="{83D8FABE-20A6-46CE-8929-5DB21DBEC9DC}" srcOrd="0" destOrd="0" presId="urn:microsoft.com/office/officeart/2005/8/layout/vList2"/>
    <dgm:cxn modelId="{7644D632-7DD9-4AB7-A71B-073B19B21F94}" type="presOf" srcId="{9461A4F1-A9F4-400A-8B4A-1EB4BBF22270}" destId="{BDF45161-6640-47D5-9A65-B1858173A3A3}" srcOrd="0" destOrd="0" presId="urn:microsoft.com/office/officeart/2005/8/layout/vList2"/>
    <dgm:cxn modelId="{5F28A8BD-B24F-4B17-92C4-DC94B0B10D13}" srcId="{9461A4F1-A9F4-400A-8B4A-1EB4BBF22270}" destId="{66540F5B-5088-4A59-BF3C-8FC70D974BE3}" srcOrd="0" destOrd="0" parTransId="{48C8D048-B713-4DBC-BF2C-087617002B66}" sibTransId="{81DEA57C-D3F6-4A6D-97AA-D3D2A3C6D142}"/>
    <dgm:cxn modelId="{A45BC15B-EC7C-4B8C-9565-49D6D4CB8488}" type="presParOf" srcId="{BDF45161-6640-47D5-9A65-B1858173A3A3}" destId="{83D8FABE-20A6-46CE-8929-5DB21DBEC9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4ADAC68-2462-42E4-9EC4-AA6C759020A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CA"/>
        </a:p>
      </dgm:t>
    </dgm:pt>
    <dgm:pt modelId="{12ABF4A3-B300-4A06-A97A-79BC0A5894D0}">
      <dgm:prSet/>
      <dgm:spPr/>
      <dgm:t>
        <a:bodyPr/>
        <a:lstStyle/>
        <a:p>
          <a:pPr rtl="0"/>
          <a:r>
            <a:rPr lang="en-CA"/>
            <a:t>Victims may participate in a variety of ways: </a:t>
          </a:r>
        </a:p>
      </dgm:t>
    </dgm:pt>
    <dgm:pt modelId="{D08C895F-5EA7-425C-A0A1-15A4D114A0CB}" type="parTrans" cxnId="{3551D857-58C2-4F52-9786-28FADE6FEA6B}">
      <dgm:prSet/>
      <dgm:spPr/>
      <dgm:t>
        <a:bodyPr/>
        <a:lstStyle/>
        <a:p>
          <a:endParaRPr lang="en-CA"/>
        </a:p>
      </dgm:t>
    </dgm:pt>
    <dgm:pt modelId="{E09FD5B7-6426-4A9C-B3EF-76D880BA02E1}" type="sibTrans" cxnId="{3551D857-58C2-4F52-9786-28FADE6FEA6B}">
      <dgm:prSet/>
      <dgm:spPr/>
      <dgm:t>
        <a:bodyPr/>
        <a:lstStyle/>
        <a:p>
          <a:endParaRPr lang="en-CA"/>
        </a:p>
      </dgm:t>
    </dgm:pt>
    <dgm:pt modelId="{7B8846D4-390F-44B0-BC9C-B9253DFC1AD7}">
      <dgm:prSet/>
      <dgm:spPr/>
      <dgm:t>
        <a:bodyPr/>
        <a:lstStyle/>
        <a:p>
          <a:pPr rtl="0"/>
          <a:r>
            <a:rPr lang="en-CA"/>
            <a:t>In person</a:t>
          </a:r>
        </a:p>
      </dgm:t>
    </dgm:pt>
    <dgm:pt modelId="{8F7349E9-1041-4EF9-9E02-7B8A38421B73}" type="parTrans" cxnId="{CD03D839-A242-4017-BDE0-0BB1AD5F7AC7}">
      <dgm:prSet/>
      <dgm:spPr/>
      <dgm:t>
        <a:bodyPr/>
        <a:lstStyle/>
        <a:p>
          <a:endParaRPr lang="en-CA"/>
        </a:p>
      </dgm:t>
    </dgm:pt>
    <dgm:pt modelId="{20FA0D69-785B-4B30-B786-52F32933CFC4}" type="sibTrans" cxnId="{CD03D839-A242-4017-BDE0-0BB1AD5F7AC7}">
      <dgm:prSet/>
      <dgm:spPr/>
      <dgm:t>
        <a:bodyPr/>
        <a:lstStyle/>
        <a:p>
          <a:endParaRPr lang="en-CA"/>
        </a:p>
      </dgm:t>
    </dgm:pt>
    <dgm:pt modelId="{95CC2EA1-09E7-4DE8-A2A1-10872636C357}">
      <dgm:prSet/>
      <dgm:spPr/>
      <dgm:t>
        <a:bodyPr/>
        <a:lstStyle/>
        <a:p>
          <a:pPr rtl="0"/>
          <a:r>
            <a:rPr lang="en-CA"/>
            <a:t>Written input through a Victim Impact Statement</a:t>
          </a:r>
        </a:p>
      </dgm:t>
    </dgm:pt>
    <dgm:pt modelId="{2230A239-9DAD-4FD7-B31C-79F9E542540E}" type="parTrans" cxnId="{0CDB1496-A6CB-4DF2-BA82-6E01F0635EFD}">
      <dgm:prSet/>
      <dgm:spPr/>
      <dgm:t>
        <a:bodyPr/>
        <a:lstStyle/>
        <a:p>
          <a:endParaRPr lang="en-CA"/>
        </a:p>
      </dgm:t>
    </dgm:pt>
    <dgm:pt modelId="{2FE24349-1848-41D7-BFCB-42C541F5633A}" type="sibTrans" cxnId="{0CDB1496-A6CB-4DF2-BA82-6E01F0635EFD}">
      <dgm:prSet/>
      <dgm:spPr/>
      <dgm:t>
        <a:bodyPr/>
        <a:lstStyle/>
        <a:p>
          <a:endParaRPr lang="en-CA"/>
        </a:p>
      </dgm:t>
    </dgm:pt>
    <dgm:pt modelId="{303C3F20-8BA7-423E-84CF-B9385FABA6E9}">
      <dgm:prSet/>
      <dgm:spPr/>
      <dgm:t>
        <a:bodyPr/>
        <a:lstStyle/>
        <a:p>
          <a:pPr rtl="0"/>
          <a:r>
            <a:rPr lang="en-CA"/>
            <a:t>Verbal input provided to the volunteer or the YJC Coordinator</a:t>
          </a:r>
        </a:p>
      </dgm:t>
    </dgm:pt>
    <dgm:pt modelId="{8E76717C-630C-48C7-B775-0F4F9A9E37D5}" type="parTrans" cxnId="{71BBB794-FA5E-4808-9605-93FDA00CB22E}">
      <dgm:prSet/>
      <dgm:spPr/>
      <dgm:t>
        <a:bodyPr/>
        <a:lstStyle/>
        <a:p>
          <a:endParaRPr lang="en-CA"/>
        </a:p>
      </dgm:t>
    </dgm:pt>
    <dgm:pt modelId="{28689211-134E-4365-A3DF-B00D09B7A5B0}" type="sibTrans" cxnId="{71BBB794-FA5E-4808-9605-93FDA00CB22E}">
      <dgm:prSet/>
      <dgm:spPr/>
      <dgm:t>
        <a:bodyPr/>
        <a:lstStyle/>
        <a:p>
          <a:endParaRPr lang="en-CA"/>
        </a:p>
      </dgm:t>
    </dgm:pt>
    <dgm:pt modelId="{E1638759-19BF-4A9A-8229-64BF7139B387}">
      <dgm:prSet/>
      <dgm:spPr/>
      <dgm:t>
        <a:bodyPr/>
        <a:lstStyle/>
        <a:p>
          <a:pPr rtl="0"/>
          <a:r>
            <a:rPr lang="en-CA"/>
            <a:t>Sending a representative to speak on their behalf</a:t>
          </a:r>
        </a:p>
      </dgm:t>
    </dgm:pt>
    <dgm:pt modelId="{5A68B39C-097C-43C3-9BA8-9E58684246CA}" type="parTrans" cxnId="{86A59179-1942-4DFA-9CD7-A2B565BF669A}">
      <dgm:prSet/>
      <dgm:spPr/>
      <dgm:t>
        <a:bodyPr/>
        <a:lstStyle/>
        <a:p>
          <a:endParaRPr lang="en-CA"/>
        </a:p>
      </dgm:t>
    </dgm:pt>
    <dgm:pt modelId="{22888427-6742-41BF-AE26-7FF900718A61}" type="sibTrans" cxnId="{86A59179-1942-4DFA-9CD7-A2B565BF669A}">
      <dgm:prSet/>
      <dgm:spPr/>
      <dgm:t>
        <a:bodyPr/>
        <a:lstStyle/>
        <a:p>
          <a:endParaRPr lang="en-CA"/>
        </a:p>
      </dgm:t>
    </dgm:pt>
    <dgm:pt modelId="{608D88B4-E0ED-44E6-A34D-602A564EBA32}">
      <dgm:prSet/>
      <dgm:spPr/>
      <dgm:t>
        <a:bodyPr/>
        <a:lstStyle/>
        <a:p>
          <a:pPr rtl="0"/>
          <a:r>
            <a:rPr lang="en-CA"/>
            <a:t>If no direct or indirect victim involvement, the victim perspective may be presented by:</a:t>
          </a:r>
        </a:p>
      </dgm:t>
    </dgm:pt>
    <dgm:pt modelId="{16E4B63D-EDE6-4DBA-BA9B-0A504DEF207D}" type="parTrans" cxnId="{144792CF-F769-489E-B0A9-4054523E95AA}">
      <dgm:prSet/>
      <dgm:spPr/>
      <dgm:t>
        <a:bodyPr/>
        <a:lstStyle/>
        <a:p>
          <a:endParaRPr lang="en-CA"/>
        </a:p>
      </dgm:t>
    </dgm:pt>
    <dgm:pt modelId="{80DB01D1-C1BA-4D69-92D5-093900DDC9C7}" type="sibTrans" cxnId="{144792CF-F769-489E-B0A9-4054523E95AA}">
      <dgm:prSet/>
      <dgm:spPr/>
      <dgm:t>
        <a:bodyPr/>
        <a:lstStyle/>
        <a:p>
          <a:endParaRPr lang="en-CA"/>
        </a:p>
      </dgm:t>
    </dgm:pt>
    <dgm:pt modelId="{64F67546-647D-4A17-97A7-463E82615486}">
      <dgm:prSet/>
      <dgm:spPr/>
      <dgm:t>
        <a:bodyPr/>
        <a:lstStyle/>
        <a:p>
          <a:pPr rtl="0"/>
          <a:r>
            <a:rPr lang="en-CA"/>
            <a:t>Reading a Victim Impact Statement from a similar case</a:t>
          </a:r>
        </a:p>
      </dgm:t>
    </dgm:pt>
    <dgm:pt modelId="{68549F80-F995-415B-BB96-1BB01954C2AC}" type="parTrans" cxnId="{AC5EB7DB-4427-438B-B8F5-DAB0648CAF88}">
      <dgm:prSet/>
      <dgm:spPr/>
      <dgm:t>
        <a:bodyPr/>
        <a:lstStyle/>
        <a:p>
          <a:endParaRPr lang="en-CA"/>
        </a:p>
      </dgm:t>
    </dgm:pt>
    <dgm:pt modelId="{634D6ACA-BC47-4800-BFB0-7DAAE7C7FD53}" type="sibTrans" cxnId="{AC5EB7DB-4427-438B-B8F5-DAB0648CAF88}">
      <dgm:prSet/>
      <dgm:spPr/>
      <dgm:t>
        <a:bodyPr/>
        <a:lstStyle/>
        <a:p>
          <a:endParaRPr lang="en-CA"/>
        </a:p>
      </dgm:t>
    </dgm:pt>
    <dgm:pt modelId="{3EE57788-E551-4FC7-8C4A-D74306C0F9FF}">
      <dgm:prSet/>
      <dgm:spPr/>
      <dgm:t>
        <a:bodyPr/>
        <a:lstStyle/>
        <a:p>
          <a:pPr rtl="0"/>
          <a:r>
            <a:rPr lang="en-CA"/>
            <a:t>Having a Loss Prevention Officer participate </a:t>
          </a:r>
        </a:p>
      </dgm:t>
    </dgm:pt>
    <dgm:pt modelId="{C2B30088-4816-4210-845A-10E18B596470}" type="parTrans" cxnId="{658C743B-B6BE-4AEE-977B-4A6991888D6B}">
      <dgm:prSet/>
      <dgm:spPr/>
      <dgm:t>
        <a:bodyPr/>
        <a:lstStyle/>
        <a:p>
          <a:endParaRPr lang="en-CA"/>
        </a:p>
      </dgm:t>
    </dgm:pt>
    <dgm:pt modelId="{E86073B8-9642-4856-B49E-B6EA4EDA9084}" type="sibTrans" cxnId="{658C743B-B6BE-4AEE-977B-4A6991888D6B}">
      <dgm:prSet/>
      <dgm:spPr/>
      <dgm:t>
        <a:bodyPr/>
        <a:lstStyle/>
        <a:p>
          <a:endParaRPr lang="en-CA"/>
        </a:p>
      </dgm:t>
    </dgm:pt>
    <dgm:pt modelId="{A0CBA43D-2D95-4270-80BB-E1526470B17F}">
      <dgm:prSet/>
      <dgm:spPr/>
      <dgm:t>
        <a:bodyPr/>
        <a:lstStyle/>
        <a:p>
          <a:pPr rtl="0"/>
          <a:r>
            <a:rPr lang="en-CA"/>
            <a:t>Providing information about the costs and impact of the offence</a:t>
          </a:r>
        </a:p>
      </dgm:t>
    </dgm:pt>
    <dgm:pt modelId="{44AA6E03-7349-4C74-B6F8-36BDE9B02C94}" type="parTrans" cxnId="{FF5885B0-B8A7-4380-B872-B5113D90C861}">
      <dgm:prSet/>
      <dgm:spPr/>
      <dgm:t>
        <a:bodyPr/>
        <a:lstStyle/>
        <a:p>
          <a:endParaRPr lang="en-CA"/>
        </a:p>
      </dgm:t>
    </dgm:pt>
    <dgm:pt modelId="{9DFBF2DF-848D-4197-8AED-B04973A350D9}" type="sibTrans" cxnId="{FF5885B0-B8A7-4380-B872-B5113D90C861}">
      <dgm:prSet/>
      <dgm:spPr/>
      <dgm:t>
        <a:bodyPr/>
        <a:lstStyle/>
        <a:p>
          <a:endParaRPr lang="en-CA"/>
        </a:p>
      </dgm:t>
    </dgm:pt>
    <dgm:pt modelId="{C51548D9-FA03-4AA7-BCEC-800A79240AC6}" type="pres">
      <dgm:prSet presAssocID="{04ADAC68-2462-42E4-9EC4-AA6C759020A2}" presName="Name0" presStyleCnt="0">
        <dgm:presLayoutVars>
          <dgm:dir/>
          <dgm:animLvl val="lvl"/>
          <dgm:resizeHandles val="exact"/>
        </dgm:presLayoutVars>
      </dgm:prSet>
      <dgm:spPr/>
    </dgm:pt>
    <dgm:pt modelId="{7CF32B38-4648-4EB4-A349-B869FB63519D}" type="pres">
      <dgm:prSet presAssocID="{12ABF4A3-B300-4A06-A97A-79BC0A5894D0}" presName="linNode" presStyleCnt="0"/>
      <dgm:spPr/>
    </dgm:pt>
    <dgm:pt modelId="{BE89CCA7-0B9D-4AC8-A271-7B44BF806AE2}" type="pres">
      <dgm:prSet presAssocID="{12ABF4A3-B300-4A06-A97A-79BC0A5894D0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31B21021-E0C3-481C-96B8-8AC0C5579D2B}" type="pres">
      <dgm:prSet presAssocID="{12ABF4A3-B300-4A06-A97A-79BC0A5894D0}" presName="descendantText" presStyleLbl="alignAccFollowNode1" presStyleIdx="0" presStyleCnt="2">
        <dgm:presLayoutVars>
          <dgm:bulletEnabled val="1"/>
        </dgm:presLayoutVars>
      </dgm:prSet>
      <dgm:spPr/>
    </dgm:pt>
    <dgm:pt modelId="{2A5909A4-700B-424C-B2ED-BB382A359747}" type="pres">
      <dgm:prSet presAssocID="{E09FD5B7-6426-4A9C-B3EF-76D880BA02E1}" presName="sp" presStyleCnt="0"/>
      <dgm:spPr/>
    </dgm:pt>
    <dgm:pt modelId="{BE974D9C-1A4D-4A7A-80F6-38B40722026C}" type="pres">
      <dgm:prSet presAssocID="{608D88B4-E0ED-44E6-A34D-602A564EBA32}" presName="linNode" presStyleCnt="0"/>
      <dgm:spPr/>
    </dgm:pt>
    <dgm:pt modelId="{1B5CC5DE-4D55-408D-89D4-2354F68FE6BC}" type="pres">
      <dgm:prSet presAssocID="{608D88B4-E0ED-44E6-A34D-602A564EBA3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CA026D2-88B8-465B-B2A7-08869400CCB7}" type="pres">
      <dgm:prSet presAssocID="{608D88B4-E0ED-44E6-A34D-602A564EBA3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8FAFB215-3877-4D1F-BAC4-C767ED763C99}" type="presOf" srcId="{3EE57788-E551-4FC7-8C4A-D74306C0F9FF}" destId="{3CA026D2-88B8-465B-B2A7-08869400CCB7}" srcOrd="0" destOrd="1" presId="urn:microsoft.com/office/officeart/2005/8/layout/vList5"/>
    <dgm:cxn modelId="{78390A24-1884-487B-AEF7-5CD3B95DB4DD}" type="presOf" srcId="{A0CBA43D-2D95-4270-80BB-E1526470B17F}" destId="{3CA026D2-88B8-465B-B2A7-08869400CCB7}" srcOrd="0" destOrd="2" presId="urn:microsoft.com/office/officeart/2005/8/layout/vList5"/>
    <dgm:cxn modelId="{CD03D839-A242-4017-BDE0-0BB1AD5F7AC7}" srcId="{12ABF4A3-B300-4A06-A97A-79BC0A5894D0}" destId="{7B8846D4-390F-44B0-BC9C-B9253DFC1AD7}" srcOrd="0" destOrd="0" parTransId="{8F7349E9-1041-4EF9-9E02-7B8A38421B73}" sibTransId="{20FA0D69-785B-4B30-B786-52F32933CFC4}"/>
    <dgm:cxn modelId="{658C743B-B6BE-4AEE-977B-4A6991888D6B}" srcId="{608D88B4-E0ED-44E6-A34D-602A564EBA32}" destId="{3EE57788-E551-4FC7-8C4A-D74306C0F9FF}" srcOrd="1" destOrd="0" parTransId="{C2B30088-4816-4210-845A-10E18B596470}" sibTransId="{E86073B8-9642-4856-B49E-B6EA4EDA9084}"/>
    <dgm:cxn modelId="{5B73A942-5B01-41CD-BC33-984261E8CF40}" type="presOf" srcId="{64F67546-647D-4A17-97A7-463E82615486}" destId="{3CA026D2-88B8-465B-B2A7-08869400CCB7}" srcOrd="0" destOrd="0" presId="urn:microsoft.com/office/officeart/2005/8/layout/vList5"/>
    <dgm:cxn modelId="{3551D857-58C2-4F52-9786-28FADE6FEA6B}" srcId="{04ADAC68-2462-42E4-9EC4-AA6C759020A2}" destId="{12ABF4A3-B300-4A06-A97A-79BC0A5894D0}" srcOrd="0" destOrd="0" parTransId="{D08C895F-5EA7-425C-A0A1-15A4D114A0CB}" sibTransId="{E09FD5B7-6426-4A9C-B3EF-76D880BA02E1}"/>
    <dgm:cxn modelId="{86A59179-1942-4DFA-9CD7-A2B565BF669A}" srcId="{12ABF4A3-B300-4A06-A97A-79BC0A5894D0}" destId="{E1638759-19BF-4A9A-8229-64BF7139B387}" srcOrd="3" destOrd="0" parTransId="{5A68B39C-097C-43C3-9BA8-9E58684246CA}" sibTransId="{22888427-6742-41BF-AE26-7FF900718A61}"/>
    <dgm:cxn modelId="{695CC687-50CD-4B59-AFEC-A950AE199ECF}" type="presOf" srcId="{12ABF4A3-B300-4A06-A97A-79BC0A5894D0}" destId="{BE89CCA7-0B9D-4AC8-A271-7B44BF806AE2}" srcOrd="0" destOrd="0" presId="urn:microsoft.com/office/officeart/2005/8/layout/vList5"/>
    <dgm:cxn modelId="{9F9C918A-41F5-451C-BC1F-B256F295C586}" type="presOf" srcId="{E1638759-19BF-4A9A-8229-64BF7139B387}" destId="{31B21021-E0C3-481C-96B8-8AC0C5579D2B}" srcOrd="0" destOrd="3" presId="urn:microsoft.com/office/officeart/2005/8/layout/vList5"/>
    <dgm:cxn modelId="{71BBB794-FA5E-4808-9605-93FDA00CB22E}" srcId="{12ABF4A3-B300-4A06-A97A-79BC0A5894D0}" destId="{303C3F20-8BA7-423E-84CF-B9385FABA6E9}" srcOrd="2" destOrd="0" parTransId="{8E76717C-630C-48C7-B775-0F4F9A9E37D5}" sibTransId="{28689211-134E-4365-A3DF-B00D09B7A5B0}"/>
    <dgm:cxn modelId="{0CDB1496-A6CB-4DF2-BA82-6E01F0635EFD}" srcId="{12ABF4A3-B300-4A06-A97A-79BC0A5894D0}" destId="{95CC2EA1-09E7-4DE8-A2A1-10872636C357}" srcOrd="1" destOrd="0" parTransId="{2230A239-9DAD-4FD7-B31C-79F9E542540E}" sibTransId="{2FE24349-1848-41D7-BFCB-42C541F5633A}"/>
    <dgm:cxn modelId="{FF5885B0-B8A7-4380-B872-B5113D90C861}" srcId="{608D88B4-E0ED-44E6-A34D-602A564EBA32}" destId="{A0CBA43D-2D95-4270-80BB-E1526470B17F}" srcOrd="2" destOrd="0" parTransId="{44AA6E03-7349-4C74-B6F8-36BDE9B02C94}" sibTransId="{9DFBF2DF-848D-4197-8AED-B04973A350D9}"/>
    <dgm:cxn modelId="{730954B8-6B46-441E-8E43-7E660E09442F}" type="presOf" srcId="{7B8846D4-390F-44B0-BC9C-B9253DFC1AD7}" destId="{31B21021-E0C3-481C-96B8-8AC0C5579D2B}" srcOrd="0" destOrd="0" presId="urn:microsoft.com/office/officeart/2005/8/layout/vList5"/>
    <dgm:cxn modelId="{9AF7D2B8-AAF5-4394-B621-A8C73C5BDE2C}" type="presOf" srcId="{608D88B4-E0ED-44E6-A34D-602A564EBA32}" destId="{1B5CC5DE-4D55-408D-89D4-2354F68FE6BC}" srcOrd="0" destOrd="0" presId="urn:microsoft.com/office/officeart/2005/8/layout/vList5"/>
    <dgm:cxn modelId="{2E6F3FCC-AB75-4534-990A-B10AB8B2CBA4}" type="presOf" srcId="{303C3F20-8BA7-423E-84CF-B9385FABA6E9}" destId="{31B21021-E0C3-481C-96B8-8AC0C5579D2B}" srcOrd="0" destOrd="2" presId="urn:microsoft.com/office/officeart/2005/8/layout/vList5"/>
    <dgm:cxn modelId="{144792CF-F769-489E-B0A9-4054523E95AA}" srcId="{04ADAC68-2462-42E4-9EC4-AA6C759020A2}" destId="{608D88B4-E0ED-44E6-A34D-602A564EBA32}" srcOrd="1" destOrd="0" parTransId="{16E4B63D-EDE6-4DBA-BA9B-0A504DEF207D}" sibTransId="{80DB01D1-C1BA-4D69-92D5-093900DDC9C7}"/>
    <dgm:cxn modelId="{8CE1C5D0-B377-4ADB-966B-AF9D03D77C0A}" type="presOf" srcId="{04ADAC68-2462-42E4-9EC4-AA6C759020A2}" destId="{C51548D9-FA03-4AA7-BCEC-800A79240AC6}" srcOrd="0" destOrd="0" presId="urn:microsoft.com/office/officeart/2005/8/layout/vList5"/>
    <dgm:cxn modelId="{156F9CD9-6BAE-488D-9D20-6F9CB476B57F}" type="presOf" srcId="{95CC2EA1-09E7-4DE8-A2A1-10872636C357}" destId="{31B21021-E0C3-481C-96B8-8AC0C5579D2B}" srcOrd="0" destOrd="1" presId="urn:microsoft.com/office/officeart/2005/8/layout/vList5"/>
    <dgm:cxn modelId="{AC5EB7DB-4427-438B-B8F5-DAB0648CAF88}" srcId="{608D88B4-E0ED-44E6-A34D-602A564EBA32}" destId="{64F67546-647D-4A17-97A7-463E82615486}" srcOrd="0" destOrd="0" parTransId="{68549F80-F995-415B-BB96-1BB01954C2AC}" sibTransId="{634D6ACA-BC47-4800-BFB0-7DAAE7C7FD53}"/>
    <dgm:cxn modelId="{384726CC-9C85-40C1-8CEC-C01B421060C7}" type="presParOf" srcId="{C51548D9-FA03-4AA7-BCEC-800A79240AC6}" destId="{7CF32B38-4648-4EB4-A349-B869FB63519D}" srcOrd="0" destOrd="0" presId="urn:microsoft.com/office/officeart/2005/8/layout/vList5"/>
    <dgm:cxn modelId="{9B907D82-F399-479A-8CAA-AB84CA010AE9}" type="presParOf" srcId="{7CF32B38-4648-4EB4-A349-B869FB63519D}" destId="{BE89CCA7-0B9D-4AC8-A271-7B44BF806AE2}" srcOrd="0" destOrd="0" presId="urn:microsoft.com/office/officeart/2005/8/layout/vList5"/>
    <dgm:cxn modelId="{02482562-5C76-4454-B61C-B53D1B018E80}" type="presParOf" srcId="{7CF32B38-4648-4EB4-A349-B869FB63519D}" destId="{31B21021-E0C3-481C-96B8-8AC0C5579D2B}" srcOrd="1" destOrd="0" presId="urn:microsoft.com/office/officeart/2005/8/layout/vList5"/>
    <dgm:cxn modelId="{10934EC1-6153-446F-BB1B-50486C9F52D9}" type="presParOf" srcId="{C51548D9-FA03-4AA7-BCEC-800A79240AC6}" destId="{2A5909A4-700B-424C-B2ED-BB382A359747}" srcOrd="1" destOrd="0" presId="urn:microsoft.com/office/officeart/2005/8/layout/vList5"/>
    <dgm:cxn modelId="{C0566E63-E346-4513-A046-8BC64223B8F2}" type="presParOf" srcId="{C51548D9-FA03-4AA7-BCEC-800A79240AC6}" destId="{BE974D9C-1A4D-4A7A-80F6-38B40722026C}" srcOrd="2" destOrd="0" presId="urn:microsoft.com/office/officeart/2005/8/layout/vList5"/>
    <dgm:cxn modelId="{D5559A37-78D2-4EA2-B9E0-BF31AAAAA710}" type="presParOf" srcId="{BE974D9C-1A4D-4A7A-80F6-38B40722026C}" destId="{1B5CC5DE-4D55-408D-89D4-2354F68FE6BC}" srcOrd="0" destOrd="0" presId="urn:microsoft.com/office/officeart/2005/8/layout/vList5"/>
    <dgm:cxn modelId="{525ED213-7487-4F42-814A-8B7B2557DE21}" type="presParOf" srcId="{BE974D9C-1A4D-4A7A-80F6-38B40722026C}" destId="{3CA026D2-88B8-465B-B2A7-08869400CC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5FF633B-2477-41AD-847C-C131067E7E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00E47E4-E58D-41F6-BD9F-9EB508FECDD1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baseline="0" dirty="0"/>
            <a:t>Assigning Sanctions</a:t>
          </a:r>
          <a:endParaRPr lang="en-CA" dirty="0"/>
        </a:p>
      </dgm:t>
    </dgm:pt>
    <dgm:pt modelId="{A15D7E09-C7D8-4942-BC73-3BE6A7E7EE8A}" type="parTrans" cxnId="{2CBE7F66-8122-4937-957D-1B0A3A227576}">
      <dgm:prSet/>
      <dgm:spPr/>
      <dgm:t>
        <a:bodyPr/>
        <a:lstStyle/>
        <a:p>
          <a:endParaRPr lang="en-CA"/>
        </a:p>
      </dgm:t>
    </dgm:pt>
    <dgm:pt modelId="{4A581EF4-F159-48DB-9849-509C1B94BE95}" type="sibTrans" cxnId="{2CBE7F66-8122-4937-957D-1B0A3A227576}">
      <dgm:prSet/>
      <dgm:spPr/>
      <dgm:t>
        <a:bodyPr/>
        <a:lstStyle/>
        <a:p>
          <a:endParaRPr lang="en-CA"/>
        </a:p>
      </dgm:t>
    </dgm:pt>
    <dgm:pt modelId="{4C652319-6CB1-41B4-81FA-326F8AF7AAD8}" type="pres">
      <dgm:prSet presAssocID="{65FF633B-2477-41AD-847C-C131067E7E4C}" presName="linear" presStyleCnt="0">
        <dgm:presLayoutVars>
          <dgm:animLvl val="lvl"/>
          <dgm:resizeHandles val="exact"/>
        </dgm:presLayoutVars>
      </dgm:prSet>
      <dgm:spPr/>
    </dgm:pt>
    <dgm:pt modelId="{E3849997-D697-44B0-8DEA-FAAE0CA34F0A}" type="pres">
      <dgm:prSet presAssocID="{400E47E4-E58D-41F6-BD9F-9EB508FECDD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CBE7F66-8122-4937-957D-1B0A3A227576}" srcId="{65FF633B-2477-41AD-847C-C131067E7E4C}" destId="{400E47E4-E58D-41F6-BD9F-9EB508FECDD1}" srcOrd="0" destOrd="0" parTransId="{A15D7E09-C7D8-4942-BC73-3BE6A7E7EE8A}" sibTransId="{4A581EF4-F159-48DB-9849-509C1B94BE95}"/>
    <dgm:cxn modelId="{CF9EE6DC-B7C9-4536-9223-3953939F645F}" type="presOf" srcId="{65FF633B-2477-41AD-847C-C131067E7E4C}" destId="{4C652319-6CB1-41B4-81FA-326F8AF7AAD8}" srcOrd="0" destOrd="0" presId="urn:microsoft.com/office/officeart/2005/8/layout/vList2"/>
    <dgm:cxn modelId="{B1D02EFB-2B9F-43F3-9FA2-A74AF11ECABD}" type="presOf" srcId="{400E47E4-E58D-41F6-BD9F-9EB508FECDD1}" destId="{E3849997-D697-44B0-8DEA-FAAE0CA34F0A}" srcOrd="0" destOrd="0" presId="urn:microsoft.com/office/officeart/2005/8/layout/vList2"/>
    <dgm:cxn modelId="{26EBD8DF-6C1B-4D9F-A510-91AD3A896462}" type="presParOf" srcId="{4C652319-6CB1-41B4-81FA-326F8AF7AAD8}" destId="{E3849997-D697-44B0-8DEA-FAAE0CA34F0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5C93367-8C3B-4650-853A-5FF4B1F1890F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CA"/>
        </a:p>
      </dgm:t>
    </dgm:pt>
    <dgm:pt modelId="{E82D1C42-5847-4C0A-99CA-6208B4EA9C35}">
      <dgm:prSet/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0"/>
          <a:r>
            <a:rPr lang="en-CA"/>
            <a:t>Each party is given the opportunity to explain what happened before, during, and after the offence. Facts as well as feelings are explored</a:t>
          </a:r>
        </a:p>
      </dgm:t>
    </dgm:pt>
    <dgm:pt modelId="{C68EFDC3-B8D1-4569-90BD-D5A64C7B4C92}" type="parTrans" cxnId="{C001F928-F9FF-43A1-8D05-163AEF253B3E}">
      <dgm:prSet/>
      <dgm:spPr/>
      <dgm:t>
        <a:bodyPr/>
        <a:lstStyle/>
        <a:p>
          <a:endParaRPr lang="en-CA"/>
        </a:p>
      </dgm:t>
    </dgm:pt>
    <dgm:pt modelId="{AA0312AE-A202-4C9D-B147-410E2E7105FF}" type="sibTrans" cxnId="{C001F928-F9FF-43A1-8D05-163AEF253B3E}">
      <dgm:prSet/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endParaRPr lang="en-CA"/>
        </a:p>
      </dgm:t>
    </dgm:pt>
    <dgm:pt modelId="{A15DA382-1AC2-4E8C-88E0-163EA66BE6F1}">
      <dgm:prSet/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0"/>
          <a:r>
            <a:rPr lang="en-CA"/>
            <a:t>Parties participating in the process are encouraged to generate resolution options jointly. The facilitators are discouraged from simply imposing solutions (sanctions)</a:t>
          </a:r>
        </a:p>
      </dgm:t>
    </dgm:pt>
    <dgm:pt modelId="{8BFE79B6-1D52-4109-81E5-EB84ACF51416}" type="parTrans" cxnId="{5A59B299-CEFE-43C8-A6FE-6EEC2B4385F0}">
      <dgm:prSet/>
      <dgm:spPr/>
      <dgm:t>
        <a:bodyPr/>
        <a:lstStyle/>
        <a:p>
          <a:endParaRPr lang="en-CA"/>
        </a:p>
      </dgm:t>
    </dgm:pt>
    <dgm:pt modelId="{69A09A2D-0103-41E6-B94F-602697DFAF6A}" type="sibTrans" cxnId="{5A59B299-CEFE-43C8-A6FE-6EEC2B4385F0}">
      <dgm:prSet/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endParaRPr lang="en-CA"/>
        </a:p>
      </dgm:t>
    </dgm:pt>
    <dgm:pt modelId="{58E73061-02AC-4BD0-9FF4-852495F9BD62}">
      <dgm:prSet/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0"/>
          <a:r>
            <a:rPr lang="en-CA"/>
            <a:t>All parties are asked what can be done to make things right</a:t>
          </a:r>
        </a:p>
      </dgm:t>
    </dgm:pt>
    <dgm:pt modelId="{7872429D-5013-4E7E-B009-B859F09A6588}" type="parTrans" cxnId="{0DB2873F-08CC-4788-8D06-51B3D7ECBD57}">
      <dgm:prSet/>
      <dgm:spPr/>
      <dgm:t>
        <a:bodyPr/>
        <a:lstStyle/>
        <a:p>
          <a:endParaRPr lang="en-CA"/>
        </a:p>
      </dgm:t>
    </dgm:pt>
    <dgm:pt modelId="{DEC330E7-9529-478E-9B4A-1A9F72C326BD}" type="sibTrans" cxnId="{0DB2873F-08CC-4788-8D06-51B3D7ECBD57}">
      <dgm:prSet/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endParaRPr lang="en-CA"/>
        </a:p>
      </dgm:t>
    </dgm:pt>
    <dgm:pt modelId="{CA57DD01-244B-431D-A261-026A8E0D3C4E}">
      <dgm:prSet/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0"/>
          <a:r>
            <a:rPr lang="en-CA"/>
            <a:t>An Agreement is written and copies provided to all parties</a:t>
          </a:r>
        </a:p>
      </dgm:t>
    </dgm:pt>
    <dgm:pt modelId="{204F401A-E2C1-4A38-B26B-5A88FC77D588}" type="parTrans" cxnId="{8426A342-68AA-4F0F-81B5-51DFD6BE9C20}">
      <dgm:prSet/>
      <dgm:spPr/>
      <dgm:t>
        <a:bodyPr/>
        <a:lstStyle/>
        <a:p>
          <a:endParaRPr lang="en-CA"/>
        </a:p>
      </dgm:t>
    </dgm:pt>
    <dgm:pt modelId="{C3338388-6056-48C4-8ED7-8441BB62BCF7}" type="sibTrans" cxnId="{8426A342-68AA-4F0F-81B5-51DFD6BE9C20}">
      <dgm:prSet/>
      <dgm:spPr/>
      <dgm:t>
        <a:bodyPr/>
        <a:lstStyle/>
        <a:p>
          <a:endParaRPr lang="en-CA"/>
        </a:p>
      </dgm:t>
    </dgm:pt>
    <dgm:pt modelId="{5C332F8E-AA95-40CE-B60A-9206F4941A8E}" type="pres">
      <dgm:prSet presAssocID="{45C93367-8C3B-4650-853A-5FF4B1F1890F}" presName="outerComposite" presStyleCnt="0">
        <dgm:presLayoutVars>
          <dgm:chMax val="5"/>
          <dgm:dir/>
          <dgm:resizeHandles val="exact"/>
        </dgm:presLayoutVars>
      </dgm:prSet>
      <dgm:spPr/>
    </dgm:pt>
    <dgm:pt modelId="{85835D6B-76D0-4B2E-8B42-CD01617E80FA}" type="pres">
      <dgm:prSet presAssocID="{45C93367-8C3B-4650-853A-5FF4B1F1890F}" presName="dummyMaxCanvas" presStyleCnt="0">
        <dgm:presLayoutVars/>
      </dgm:prSet>
      <dgm:spPr>
        <a:scene3d>
          <a:camera prst="orthographicFront"/>
          <a:lightRig rig="threePt" dir="t"/>
        </a:scene3d>
        <a:sp3d>
          <a:bevelT w="101600" prst="riblet"/>
        </a:sp3d>
      </dgm:spPr>
    </dgm:pt>
    <dgm:pt modelId="{E571680A-66F8-429B-BEB5-8C042415B415}" type="pres">
      <dgm:prSet presAssocID="{45C93367-8C3B-4650-853A-5FF4B1F1890F}" presName="FourNodes_1" presStyleLbl="node1" presStyleIdx="0" presStyleCnt="4">
        <dgm:presLayoutVars>
          <dgm:bulletEnabled val="1"/>
        </dgm:presLayoutVars>
      </dgm:prSet>
      <dgm:spPr/>
    </dgm:pt>
    <dgm:pt modelId="{EF2714E9-03C9-43A7-8BCC-46A6DCCEDFB3}" type="pres">
      <dgm:prSet presAssocID="{45C93367-8C3B-4650-853A-5FF4B1F1890F}" presName="FourNodes_2" presStyleLbl="node1" presStyleIdx="1" presStyleCnt="4">
        <dgm:presLayoutVars>
          <dgm:bulletEnabled val="1"/>
        </dgm:presLayoutVars>
      </dgm:prSet>
      <dgm:spPr/>
    </dgm:pt>
    <dgm:pt modelId="{7FF58159-63FC-4EA0-885C-5C084999A8C0}" type="pres">
      <dgm:prSet presAssocID="{45C93367-8C3B-4650-853A-5FF4B1F1890F}" presName="FourNodes_3" presStyleLbl="node1" presStyleIdx="2" presStyleCnt="4">
        <dgm:presLayoutVars>
          <dgm:bulletEnabled val="1"/>
        </dgm:presLayoutVars>
      </dgm:prSet>
      <dgm:spPr/>
    </dgm:pt>
    <dgm:pt modelId="{A8E5CB23-4D17-4D35-ADBB-99E70AAA55F4}" type="pres">
      <dgm:prSet presAssocID="{45C93367-8C3B-4650-853A-5FF4B1F1890F}" presName="FourNodes_4" presStyleLbl="node1" presStyleIdx="3" presStyleCnt="4">
        <dgm:presLayoutVars>
          <dgm:bulletEnabled val="1"/>
        </dgm:presLayoutVars>
      </dgm:prSet>
      <dgm:spPr/>
    </dgm:pt>
    <dgm:pt modelId="{555A2B46-4E72-4716-AF48-4216A6003353}" type="pres">
      <dgm:prSet presAssocID="{45C93367-8C3B-4650-853A-5FF4B1F1890F}" presName="FourConn_1-2" presStyleLbl="fgAccFollowNode1" presStyleIdx="0" presStyleCnt="3">
        <dgm:presLayoutVars>
          <dgm:bulletEnabled val="1"/>
        </dgm:presLayoutVars>
      </dgm:prSet>
      <dgm:spPr/>
    </dgm:pt>
    <dgm:pt modelId="{210296E1-C8C5-482B-B39E-8CAEA960F861}" type="pres">
      <dgm:prSet presAssocID="{45C93367-8C3B-4650-853A-5FF4B1F1890F}" presName="FourConn_2-3" presStyleLbl="fgAccFollowNode1" presStyleIdx="1" presStyleCnt="3">
        <dgm:presLayoutVars>
          <dgm:bulletEnabled val="1"/>
        </dgm:presLayoutVars>
      </dgm:prSet>
      <dgm:spPr/>
    </dgm:pt>
    <dgm:pt modelId="{47EE2162-F1B3-44B3-B6D1-2921FE9B0121}" type="pres">
      <dgm:prSet presAssocID="{45C93367-8C3B-4650-853A-5FF4B1F1890F}" presName="FourConn_3-4" presStyleLbl="fgAccFollowNode1" presStyleIdx="2" presStyleCnt="3">
        <dgm:presLayoutVars>
          <dgm:bulletEnabled val="1"/>
        </dgm:presLayoutVars>
      </dgm:prSet>
      <dgm:spPr/>
    </dgm:pt>
    <dgm:pt modelId="{8C253C1B-9431-4A85-9360-5BBDB0DC7474}" type="pres">
      <dgm:prSet presAssocID="{45C93367-8C3B-4650-853A-5FF4B1F1890F}" presName="FourNodes_1_text" presStyleLbl="node1" presStyleIdx="3" presStyleCnt="4">
        <dgm:presLayoutVars>
          <dgm:bulletEnabled val="1"/>
        </dgm:presLayoutVars>
      </dgm:prSet>
      <dgm:spPr/>
    </dgm:pt>
    <dgm:pt modelId="{AA6BB9EF-5725-4911-B1BC-0B44300FC2D2}" type="pres">
      <dgm:prSet presAssocID="{45C93367-8C3B-4650-853A-5FF4B1F1890F}" presName="FourNodes_2_text" presStyleLbl="node1" presStyleIdx="3" presStyleCnt="4">
        <dgm:presLayoutVars>
          <dgm:bulletEnabled val="1"/>
        </dgm:presLayoutVars>
      </dgm:prSet>
      <dgm:spPr/>
    </dgm:pt>
    <dgm:pt modelId="{20137363-17BD-4C5C-A0BF-C71863DF9AF0}" type="pres">
      <dgm:prSet presAssocID="{45C93367-8C3B-4650-853A-5FF4B1F1890F}" presName="FourNodes_3_text" presStyleLbl="node1" presStyleIdx="3" presStyleCnt="4">
        <dgm:presLayoutVars>
          <dgm:bulletEnabled val="1"/>
        </dgm:presLayoutVars>
      </dgm:prSet>
      <dgm:spPr/>
    </dgm:pt>
    <dgm:pt modelId="{0CA30703-AF1E-45A1-936A-87CE22B295D5}" type="pres">
      <dgm:prSet presAssocID="{45C93367-8C3B-4650-853A-5FF4B1F1890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E247A10-90C7-41BC-918D-11C5AAD3C2ED}" type="presOf" srcId="{45C93367-8C3B-4650-853A-5FF4B1F1890F}" destId="{5C332F8E-AA95-40CE-B60A-9206F4941A8E}" srcOrd="0" destOrd="0" presId="urn:microsoft.com/office/officeart/2005/8/layout/vProcess5"/>
    <dgm:cxn modelId="{9C612C1E-6547-4B84-8AFE-78874195F5BF}" type="presOf" srcId="{69A09A2D-0103-41E6-B94F-602697DFAF6A}" destId="{210296E1-C8C5-482B-B39E-8CAEA960F861}" srcOrd="0" destOrd="0" presId="urn:microsoft.com/office/officeart/2005/8/layout/vProcess5"/>
    <dgm:cxn modelId="{E039DD25-D0D3-46F5-B37F-F35D58A04D58}" type="presOf" srcId="{A15DA382-1AC2-4E8C-88E0-163EA66BE6F1}" destId="{EF2714E9-03C9-43A7-8BCC-46A6DCCEDFB3}" srcOrd="0" destOrd="0" presId="urn:microsoft.com/office/officeart/2005/8/layout/vProcess5"/>
    <dgm:cxn modelId="{C001F928-F9FF-43A1-8D05-163AEF253B3E}" srcId="{45C93367-8C3B-4650-853A-5FF4B1F1890F}" destId="{E82D1C42-5847-4C0A-99CA-6208B4EA9C35}" srcOrd="0" destOrd="0" parTransId="{C68EFDC3-B8D1-4569-90BD-D5A64C7B4C92}" sibTransId="{AA0312AE-A202-4C9D-B147-410E2E7105FF}"/>
    <dgm:cxn modelId="{FE0CFA2D-C69C-4E5E-9352-BAACA137ADD8}" type="presOf" srcId="{A15DA382-1AC2-4E8C-88E0-163EA66BE6F1}" destId="{AA6BB9EF-5725-4911-B1BC-0B44300FC2D2}" srcOrd="1" destOrd="0" presId="urn:microsoft.com/office/officeart/2005/8/layout/vProcess5"/>
    <dgm:cxn modelId="{596F113E-3D8A-4792-A2C5-D2F5245F4EEA}" type="presOf" srcId="{58E73061-02AC-4BD0-9FF4-852495F9BD62}" destId="{7FF58159-63FC-4EA0-885C-5C084999A8C0}" srcOrd="0" destOrd="0" presId="urn:microsoft.com/office/officeart/2005/8/layout/vProcess5"/>
    <dgm:cxn modelId="{0DB2873F-08CC-4788-8D06-51B3D7ECBD57}" srcId="{45C93367-8C3B-4650-853A-5FF4B1F1890F}" destId="{58E73061-02AC-4BD0-9FF4-852495F9BD62}" srcOrd="2" destOrd="0" parTransId="{7872429D-5013-4E7E-B009-B859F09A6588}" sibTransId="{DEC330E7-9529-478E-9B4A-1A9F72C326BD}"/>
    <dgm:cxn modelId="{C942D05C-E983-4C16-947B-280AD4C266C3}" type="presOf" srcId="{CA57DD01-244B-431D-A261-026A8E0D3C4E}" destId="{0CA30703-AF1E-45A1-936A-87CE22B295D5}" srcOrd="1" destOrd="0" presId="urn:microsoft.com/office/officeart/2005/8/layout/vProcess5"/>
    <dgm:cxn modelId="{8426A342-68AA-4F0F-81B5-51DFD6BE9C20}" srcId="{45C93367-8C3B-4650-853A-5FF4B1F1890F}" destId="{CA57DD01-244B-431D-A261-026A8E0D3C4E}" srcOrd="3" destOrd="0" parTransId="{204F401A-E2C1-4A38-B26B-5A88FC77D588}" sibTransId="{C3338388-6056-48C4-8ED7-8441BB62BCF7}"/>
    <dgm:cxn modelId="{FB25BA72-8637-4943-A25F-E0E28DC10C07}" type="presOf" srcId="{E82D1C42-5847-4C0A-99CA-6208B4EA9C35}" destId="{E571680A-66F8-429B-BEB5-8C042415B415}" srcOrd="0" destOrd="0" presId="urn:microsoft.com/office/officeart/2005/8/layout/vProcess5"/>
    <dgm:cxn modelId="{48F61A8D-505B-4369-B6FD-15CEF7597500}" type="presOf" srcId="{CA57DD01-244B-431D-A261-026A8E0D3C4E}" destId="{A8E5CB23-4D17-4D35-ADBB-99E70AAA55F4}" srcOrd="0" destOrd="0" presId="urn:microsoft.com/office/officeart/2005/8/layout/vProcess5"/>
    <dgm:cxn modelId="{5A59B299-CEFE-43C8-A6FE-6EEC2B4385F0}" srcId="{45C93367-8C3B-4650-853A-5FF4B1F1890F}" destId="{A15DA382-1AC2-4E8C-88E0-163EA66BE6F1}" srcOrd="1" destOrd="0" parTransId="{8BFE79B6-1D52-4109-81E5-EB84ACF51416}" sibTransId="{69A09A2D-0103-41E6-B94F-602697DFAF6A}"/>
    <dgm:cxn modelId="{EED65AC9-F424-4041-A906-DBB18F4DCE4A}" type="presOf" srcId="{DEC330E7-9529-478E-9B4A-1A9F72C326BD}" destId="{47EE2162-F1B3-44B3-B6D1-2921FE9B0121}" srcOrd="0" destOrd="0" presId="urn:microsoft.com/office/officeart/2005/8/layout/vProcess5"/>
    <dgm:cxn modelId="{22A96DD6-A776-457E-BEA5-AE5293908429}" type="presOf" srcId="{58E73061-02AC-4BD0-9FF4-852495F9BD62}" destId="{20137363-17BD-4C5C-A0BF-C71863DF9AF0}" srcOrd="1" destOrd="0" presId="urn:microsoft.com/office/officeart/2005/8/layout/vProcess5"/>
    <dgm:cxn modelId="{709813DE-956F-4CC7-848D-822CB04E52C1}" type="presOf" srcId="{E82D1C42-5847-4C0A-99CA-6208B4EA9C35}" destId="{8C253C1B-9431-4A85-9360-5BBDB0DC7474}" srcOrd="1" destOrd="0" presId="urn:microsoft.com/office/officeart/2005/8/layout/vProcess5"/>
    <dgm:cxn modelId="{8395D3F3-EDFD-4E5C-8F9F-C0ECDCBFF05A}" type="presOf" srcId="{AA0312AE-A202-4C9D-B147-410E2E7105FF}" destId="{555A2B46-4E72-4716-AF48-4216A6003353}" srcOrd="0" destOrd="0" presId="urn:microsoft.com/office/officeart/2005/8/layout/vProcess5"/>
    <dgm:cxn modelId="{75A90D23-8611-4D7C-8437-875422CDB73F}" type="presParOf" srcId="{5C332F8E-AA95-40CE-B60A-9206F4941A8E}" destId="{85835D6B-76D0-4B2E-8B42-CD01617E80FA}" srcOrd="0" destOrd="0" presId="urn:microsoft.com/office/officeart/2005/8/layout/vProcess5"/>
    <dgm:cxn modelId="{00091694-6E65-4B72-88BD-0209C0B5A9D9}" type="presParOf" srcId="{5C332F8E-AA95-40CE-B60A-9206F4941A8E}" destId="{E571680A-66F8-429B-BEB5-8C042415B415}" srcOrd="1" destOrd="0" presId="urn:microsoft.com/office/officeart/2005/8/layout/vProcess5"/>
    <dgm:cxn modelId="{612E49E7-3B05-4FF6-B0D0-35552DE1EA61}" type="presParOf" srcId="{5C332F8E-AA95-40CE-B60A-9206F4941A8E}" destId="{EF2714E9-03C9-43A7-8BCC-46A6DCCEDFB3}" srcOrd="2" destOrd="0" presId="urn:microsoft.com/office/officeart/2005/8/layout/vProcess5"/>
    <dgm:cxn modelId="{86AB1E33-8BF3-438F-BCAE-545A8435585A}" type="presParOf" srcId="{5C332F8E-AA95-40CE-B60A-9206F4941A8E}" destId="{7FF58159-63FC-4EA0-885C-5C084999A8C0}" srcOrd="3" destOrd="0" presId="urn:microsoft.com/office/officeart/2005/8/layout/vProcess5"/>
    <dgm:cxn modelId="{170EB497-0D6A-4E0F-A944-5747C4582560}" type="presParOf" srcId="{5C332F8E-AA95-40CE-B60A-9206F4941A8E}" destId="{A8E5CB23-4D17-4D35-ADBB-99E70AAA55F4}" srcOrd="4" destOrd="0" presId="urn:microsoft.com/office/officeart/2005/8/layout/vProcess5"/>
    <dgm:cxn modelId="{E17E2406-17D1-4BA2-9B7E-198376A64371}" type="presParOf" srcId="{5C332F8E-AA95-40CE-B60A-9206F4941A8E}" destId="{555A2B46-4E72-4716-AF48-4216A6003353}" srcOrd="5" destOrd="0" presId="urn:microsoft.com/office/officeart/2005/8/layout/vProcess5"/>
    <dgm:cxn modelId="{7A87FA77-65D4-46F7-B006-4F55F0054AE4}" type="presParOf" srcId="{5C332F8E-AA95-40CE-B60A-9206F4941A8E}" destId="{210296E1-C8C5-482B-B39E-8CAEA960F861}" srcOrd="6" destOrd="0" presId="urn:microsoft.com/office/officeart/2005/8/layout/vProcess5"/>
    <dgm:cxn modelId="{09E156B8-0B80-4621-AE12-9DEB473ABA91}" type="presParOf" srcId="{5C332F8E-AA95-40CE-B60A-9206F4941A8E}" destId="{47EE2162-F1B3-44B3-B6D1-2921FE9B0121}" srcOrd="7" destOrd="0" presId="urn:microsoft.com/office/officeart/2005/8/layout/vProcess5"/>
    <dgm:cxn modelId="{4A2C3C09-75EA-4633-A3F0-E19C6C5D53A7}" type="presParOf" srcId="{5C332F8E-AA95-40CE-B60A-9206F4941A8E}" destId="{8C253C1B-9431-4A85-9360-5BBDB0DC7474}" srcOrd="8" destOrd="0" presId="urn:microsoft.com/office/officeart/2005/8/layout/vProcess5"/>
    <dgm:cxn modelId="{DF658DF9-B533-4920-B6B8-4817677CFED3}" type="presParOf" srcId="{5C332F8E-AA95-40CE-B60A-9206F4941A8E}" destId="{AA6BB9EF-5725-4911-B1BC-0B44300FC2D2}" srcOrd="9" destOrd="0" presId="urn:microsoft.com/office/officeart/2005/8/layout/vProcess5"/>
    <dgm:cxn modelId="{3633A22A-E46B-411D-A3D1-C126390A4840}" type="presParOf" srcId="{5C332F8E-AA95-40CE-B60A-9206F4941A8E}" destId="{20137363-17BD-4C5C-A0BF-C71863DF9AF0}" srcOrd="10" destOrd="0" presId="urn:microsoft.com/office/officeart/2005/8/layout/vProcess5"/>
    <dgm:cxn modelId="{352F30E3-A470-491A-A904-A960989D22A2}" type="presParOf" srcId="{5C332F8E-AA95-40CE-B60A-9206F4941A8E}" destId="{0CA30703-AF1E-45A1-936A-87CE22B295D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177DE47-41EC-44DB-9FF4-FA572FA8DC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BEDB5919-A6B7-49B4-B84F-1AF6D8938F3F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baseline="0" dirty="0"/>
            <a:t>S.M.A.R.T.</a:t>
          </a:r>
          <a:endParaRPr lang="en-CA" dirty="0"/>
        </a:p>
      </dgm:t>
    </dgm:pt>
    <dgm:pt modelId="{114395DE-6773-4E54-B238-48923F2DCF76}" type="parTrans" cxnId="{4AE15025-04BD-4683-ACAA-F42650B7FD64}">
      <dgm:prSet/>
      <dgm:spPr/>
      <dgm:t>
        <a:bodyPr/>
        <a:lstStyle/>
        <a:p>
          <a:endParaRPr lang="en-CA"/>
        </a:p>
      </dgm:t>
    </dgm:pt>
    <dgm:pt modelId="{FD790992-B315-447D-9964-F963CAA82295}" type="sibTrans" cxnId="{4AE15025-04BD-4683-ACAA-F42650B7FD64}">
      <dgm:prSet/>
      <dgm:spPr/>
      <dgm:t>
        <a:bodyPr/>
        <a:lstStyle/>
        <a:p>
          <a:endParaRPr lang="en-CA"/>
        </a:p>
      </dgm:t>
    </dgm:pt>
    <dgm:pt modelId="{F614497D-514B-40D5-B156-0EEAE1637524}" type="pres">
      <dgm:prSet presAssocID="{7177DE47-41EC-44DB-9FF4-FA572FA8DC3F}" presName="linear" presStyleCnt="0">
        <dgm:presLayoutVars>
          <dgm:animLvl val="lvl"/>
          <dgm:resizeHandles val="exact"/>
        </dgm:presLayoutVars>
      </dgm:prSet>
      <dgm:spPr/>
    </dgm:pt>
    <dgm:pt modelId="{010E4A34-1720-4CEF-99BA-5F1F24E3E1E1}" type="pres">
      <dgm:prSet presAssocID="{BEDB5919-A6B7-49B4-B84F-1AF6D8938F3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D88A823-00BF-4B02-A296-62782F67D8BC}" type="presOf" srcId="{BEDB5919-A6B7-49B4-B84F-1AF6D8938F3F}" destId="{010E4A34-1720-4CEF-99BA-5F1F24E3E1E1}" srcOrd="0" destOrd="0" presId="urn:microsoft.com/office/officeart/2005/8/layout/vList2"/>
    <dgm:cxn modelId="{4AE15025-04BD-4683-ACAA-F42650B7FD64}" srcId="{7177DE47-41EC-44DB-9FF4-FA572FA8DC3F}" destId="{BEDB5919-A6B7-49B4-B84F-1AF6D8938F3F}" srcOrd="0" destOrd="0" parTransId="{114395DE-6773-4E54-B238-48923F2DCF76}" sibTransId="{FD790992-B315-447D-9964-F963CAA82295}"/>
    <dgm:cxn modelId="{8C6685D7-2280-4E32-9F6A-7E7795776DAD}" type="presOf" srcId="{7177DE47-41EC-44DB-9FF4-FA572FA8DC3F}" destId="{F614497D-514B-40D5-B156-0EEAE1637524}" srcOrd="0" destOrd="0" presId="urn:microsoft.com/office/officeart/2005/8/layout/vList2"/>
    <dgm:cxn modelId="{D0CA4974-20E9-4195-A042-A92BE9C1ED44}" type="presParOf" srcId="{F614497D-514B-40D5-B156-0EEAE1637524}" destId="{010E4A34-1720-4CEF-99BA-5F1F24E3E1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6019B8D-672C-4B80-A7F0-8C73AEB798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1599A550-4578-4C16-AAE0-81AA11555004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baseline="0" dirty="0"/>
            <a:t>Steering Committee</a:t>
          </a:r>
          <a:endParaRPr lang="en-CA" dirty="0"/>
        </a:p>
      </dgm:t>
    </dgm:pt>
    <dgm:pt modelId="{D6519152-C40A-48E5-94E6-3FF5E89D31CE}" type="parTrans" cxnId="{47276F57-4983-4923-8219-781F0971A06A}">
      <dgm:prSet/>
      <dgm:spPr/>
      <dgm:t>
        <a:bodyPr/>
        <a:lstStyle/>
        <a:p>
          <a:endParaRPr lang="en-CA"/>
        </a:p>
      </dgm:t>
    </dgm:pt>
    <dgm:pt modelId="{767F24E5-8EE0-4670-B7AF-955BD55CE546}" type="sibTrans" cxnId="{47276F57-4983-4923-8219-781F0971A06A}">
      <dgm:prSet/>
      <dgm:spPr/>
      <dgm:t>
        <a:bodyPr/>
        <a:lstStyle/>
        <a:p>
          <a:endParaRPr lang="en-CA"/>
        </a:p>
      </dgm:t>
    </dgm:pt>
    <dgm:pt modelId="{CFDCC1A5-AA12-4B7C-99AA-B25497981FF6}" type="pres">
      <dgm:prSet presAssocID="{C6019B8D-672C-4B80-A7F0-8C73AEB79808}" presName="linear" presStyleCnt="0">
        <dgm:presLayoutVars>
          <dgm:animLvl val="lvl"/>
          <dgm:resizeHandles val="exact"/>
        </dgm:presLayoutVars>
      </dgm:prSet>
      <dgm:spPr/>
    </dgm:pt>
    <dgm:pt modelId="{F99381D2-A9C2-4E25-AC4D-028F44121F41}" type="pres">
      <dgm:prSet presAssocID="{1599A550-4578-4C16-AAE0-81AA1155500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BCE4834-78CF-44D2-9741-0ADCDFF0C848}" type="presOf" srcId="{1599A550-4578-4C16-AAE0-81AA11555004}" destId="{F99381D2-A9C2-4E25-AC4D-028F44121F41}" srcOrd="0" destOrd="0" presId="urn:microsoft.com/office/officeart/2005/8/layout/vList2"/>
    <dgm:cxn modelId="{47276F57-4983-4923-8219-781F0971A06A}" srcId="{C6019B8D-672C-4B80-A7F0-8C73AEB79808}" destId="{1599A550-4578-4C16-AAE0-81AA11555004}" srcOrd="0" destOrd="0" parTransId="{D6519152-C40A-48E5-94E6-3FF5E89D31CE}" sibTransId="{767F24E5-8EE0-4670-B7AF-955BD55CE546}"/>
    <dgm:cxn modelId="{629C9CAE-51A1-487C-94EB-D09B70DD2BAC}" type="presOf" srcId="{C6019B8D-672C-4B80-A7F0-8C73AEB79808}" destId="{CFDCC1A5-AA12-4B7C-99AA-B25497981FF6}" srcOrd="0" destOrd="0" presId="urn:microsoft.com/office/officeart/2005/8/layout/vList2"/>
    <dgm:cxn modelId="{9D1727C5-2926-4F20-8AF6-866E66F4B4B8}" type="presParOf" srcId="{CFDCC1A5-AA12-4B7C-99AA-B25497981FF6}" destId="{F99381D2-A9C2-4E25-AC4D-028F44121F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304C377-9953-4223-80FC-DE5D7492FF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99F6D90-F999-41E0-BB55-E6674A24BBAE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baseline="0" dirty="0"/>
            <a:t>Volunteer Training</a:t>
          </a:r>
          <a:endParaRPr lang="en-CA" dirty="0"/>
        </a:p>
      </dgm:t>
    </dgm:pt>
    <dgm:pt modelId="{D0BA6173-6E0D-4302-AEDA-653D3F8E094E}" type="parTrans" cxnId="{0F138FCD-26AD-49FF-BC5C-AFB9395082AF}">
      <dgm:prSet/>
      <dgm:spPr/>
      <dgm:t>
        <a:bodyPr/>
        <a:lstStyle/>
        <a:p>
          <a:endParaRPr lang="en-CA"/>
        </a:p>
      </dgm:t>
    </dgm:pt>
    <dgm:pt modelId="{025FAC2F-8641-459D-A536-079966A9C3B6}" type="sibTrans" cxnId="{0F138FCD-26AD-49FF-BC5C-AFB9395082AF}">
      <dgm:prSet/>
      <dgm:spPr/>
      <dgm:t>
        <a:bodyPr/>
        <a:lstStyle/>
        <a:p>
          <a:endParaRPr lang="en-CA"/>
        </a:p>
      </dgm:t>
    </dgm:pt>
    <dgm:pt modelId="{C41EE785-5160-473C-BA83-052174DFE09D}" type="pres">
      <dgm:prSet presAssocID="{9304C377-9953-4223-80FC-DE5D7492FF30}" presName="linear" presStyleCnt="0">
        <dgm:presLayoutVars>
          <dgm:animLvl val="lvl"/>
          <dgm:resizeHandles val="exact"/>
        </dgm:presLayoutVars>
      </dgm:prSet>
      <dgm:spPr/>
    </dgm:pt>
    <dgm:pt modelId="{19327E06-F2F5-476E-A1A6-C3A0EF9D550C}" type="pres">
      <dgm:prSet presAssocID="{799F6D90-F999-41E0-BB55-E6674A24BBA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5DF82A3-1242-43AD-A93F-6BED4AC7751A}" type="presOf" srcId="{9304C377-9953-4223-80FC-DE5D7492FF30}" destId="{C41EE785-5160-473C-BA83-052174DFE09D}" srcOrd="0" destOrd="0" presId="urn:microsoft.com/office/officeart/2005/8/layout/vList2"/>
    <dgm:cxn modelId="{0F138FCD-26AD-49FF-BC5C-AFB9395082AF}" srcId="{9304C377-9953-4223-80FC-DE5D7492FF30}" destId="{799F6D90-F999-41E0-BB55-E6674A24BBAE}" srcOrd="0" destOrd="0" parTransId="{D0BA6173-6E0D-4302-AEDA-653D3F8E094E}" sibTransId="{025FAC2F-8641-459D-A536-079966A9C3B6}"/>
    <dgm:cxn modelId="{E3FB35EC-7006-4B96-88E2-69DF4B3F56F7}" type="presOf" srcId="{799F6D90-F999-41E0-BB55-E6674A24BBAE}" destId="{19327E06-F2F5-476E-A1A6-C3A0EF9D550C}" srcOrd="0" destOrd="0" presId="urn:microsoft.com/office/officeart/2005/8/layout/vList2"/>
    <dgm:cxn modelId="{061A9E4D-B48E-487E-8179-21DF018892EC}" type="presParOf" srcId="{C41EE785-5160-473C-BA83-052174DFE09D}" destId="{19327E06-F2F5-476E-A1A6-C3A0EF9D550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B5CE83-8045-4FC5-B22C-6EE38B19DE6A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CA"/>
        </a:p>
      </dgm:t>
    </dgm:pt>
    <dgm:pt modelId="{E855AD4A-A0FE-4461-BED9-5609B71FA49B}">
      <dgm:prSet/>
      <dgm:spPr/>
      <dgm:t>
        <a:bodyPr/>
        <a:lstStyle/>
        <a:p>
          <a:pPr rtl="0"/>
          <a:r>
            <a:rPr lang="en-CA"/>
            <a:t>History of the Youth Justice Committee (YJC) Program</a:t>
          </a:r>
        </a:p>
      </dgm:t>
    </dgm:pt>
    <dgm:pt modelId="{7F38DE39-7DD7-4F89-81CB-9A1DDFF4B8AF}" type="parTrans" cxnId="{CEA34451-FB00-47E7-A42D-941B6892A7A6}">
      <dgm:prSet/>
      <dgm:spPr/>
      <dgm:t>
        <a:bodyPr/>
        <a:lstStyle/>
        <a:p>
          <a:endParaRPr lang="en-CA"/>
        </a:p>
      </dgm:t>
    </dgm:pt>
    <dgm:pt modelId="{F975685E-D9FA-41A0-8139-8608DDE60023}" type="sibTrans" cxnId="{CEA34451-FB00-47E7-A42D-941B6892A7A6}">
      <dgm:prSet/>
      <dgm:spPr/>
      <dgm:t>
        <a:bodyPr/>
        <a:lstStyle/>
        <a:p>
          <a:endParaRPr lang="en-CA"/>
        </a:p>
      </dgm:t>
    </dgm:pt>
    <dgm:pt modelId="{BD7411EA-53D8-479D-A044-05AD02012769}">
      <dgm:prSet/>
      <dgm:spPr/>
      <dgm:t>
        <a:bodyPr/>
        <a:lstStyle/>
        <a:p>
          <a:pPr rtl="0"/>
          <a:r>
            <a:rPr lang="en-CA" dirty="0"/>
            <a:t>How the program works : goals, process, roles</a:t>
          </a:r>
        </a:p>
      </dgm:t>
    </dgm:pt>
    <dgm:pt modelId="{9B476215-CF4A-45C9-B8D3-355F04CCD584}" type="parTrans" cxnId="{68B16F40-B543-44CF-88D1-CD891CB808BF}">
      <dgm:prSet/>
      <dgm:spPr/>
      <dgm:t>
        <a:bodyPr/>
        <a:lstStyle/>
        <a:p>
          <a:endParaRPr lang="en-CA"/>
        </a:p>
      </dgm:t>
    </dgm:pt>
    <dgm:pt modelId="{9963DFA7-95DC-4F2E-A116-E8D6F5E4C48D}" type="sibTrans" cxnId="{68B16F40-B543-44CF-88D1-CD891CB808BF}">
      <dgm:prSet/>
      <dgm:spPr/>
      <dgm:t>
        <a:bodyPr/>
        <a:lstStyle/>
        <a:p>
          <a:endParaRPr lang="en-CA"/>
        </a:p>
      </dgm:t>
    </dgm:pt>
    <dgm:pt modelId="{D42B2A0C-929C-4FB1-ABAE-E4B6AACE4ADD}">
      <dgm:prSet/>
      <dgm:spPr/>
      <dgm:t>
        <a:bodyPr/>
        <a:lstStyle/>
        <a:p>
          <a:pPr rtl="0"/>
          <a:r>
            <a:rPr lang="en-CA" dirty="0"/>
            <a:t>Victim Participation</a:t>
          </a:r>
        </a:p>
      </dgm:t>
    </dgm:pt>
    <dgm:pt modelId="{213E1505-FE5C-415B-A44B-AB647EF0BFA1}" type="parTrans" cxnId="{A6679467-FA2D-4406-831C-77296C1EE15D}">
      <dgm:prSet/>
      <dgm:spPr/>
      <dgm:t>
        <a:bodyPr/>
        <a:lstStyle/>
        <a:p>
          <a:endParaRPr lang="en-CA"/>
        </a:p>
      </dgm:t>
    </dgm:pt>
    <dgm:pt modelId="{284C22C5-7E8F-4DF6-8AEB-6EB03B50DAFE}" type="sibTrans" cxnId="{A6679467-FA2D-4406-831C-77296C1EE15D}">
      <dgm:prSet/>
      <dgm:spPr/>
      <dgm:t>
        <a:bodyPr/>
        <a:lstStyle/>
        <a:p>
          <a:endParaRPr lang="en-CA"/>
        </a:p>
      </dgm:t>
    </dgm:pt>
    <dgm:pt modelId="{43512412-E7AF-4C4C-9E46-54B59757BC67}">
      <dgm:prSet/>
      <dgm:spPr/>
      <dgm:t>
        <a:bodyPr/>
        <a:lstStyle/>
        <a:p>
          <a:pPr rtl="0"/>
          <a:r>
            <a:rPr lang="en-CA" dirty="0"/>
            <a:t>Volunteer Training</a:t>
          </a:r>
        </a:p>
      </dgm:t>
    </dgm:pt>
    <dgm:pt modelId="{AE111F44-8A5B-46D4-8380-FD6EC02748C2}" type="parTrans" cxnId="{52B2A19E-3967-48E1-ABF0-73FC9ADDFC0C}">
      <dgm:prSet/>
      <dgm:spPr/>
      <dgm:t>
        <a:bodyPr/>
        <a:lstStyle/>
        <a:p>
          <a:endParaRPr lang="en-CA"/>
        </a:p>
      </dgm:t>
    </dgm:pt>
    <dgm:pt modelId="{1FF25F9F-0213-46A4-9A64-BF98AA8FB5D9}" type="sibTrans" cxnId="{52B2A19E-3967-48E1-ABF0-73FC9ADDFC0C}">
      <dgm:prSet/>
      <dgm:spPr/>
      <dgm:t>
        <a:bodyPr/>
        <a:lstStyle/>
        <a:p>
          <a:endParaRPr lang="en-CA"/>
        </a:p>
      </dgm:t>
    </dgm:pt>
    <dgm:pt modelId="{773BAD04-3CF4-49FE-BD8F-96FE0152E0D1}">
      <dgm:prSet/>
      <dgm:spPr/>
      <dgm:t>
        <a:bodyPr/>
        <a:lstStyle/>
        <a:p>
          <a:pPr rtl="0"/>
          <a:r>
            <a:rPr lang="en-CA" dirty="0"/>
            <a:t>Assigning Sanctions</a:t>
          </a:r>
        </a:p>
      </dgm:t>
    </dgm:pt>
    <dgm:pt modelId="{EB48C3AE-99AD-4FD8-812A-87758C335B06}" type="parTrans" cxnId="{97D0FEB9-70C1-41C1-8C5D-2C3EB56109DD}">
      <dgm:prSet/>
      <dgm:spPr/>
      <dgm:t>
        <a:bodyPr/>
        <a:lstStyle/>
        <a:p>
          <a:endParaRPr lang="en-CA"/>
        </a:p>
      </dgm:t>
    </dgm:pt>
    <dgm:pt modelId="{92CBF3C5-E7C0-44F2-88E8-5E42D9FE33A8}" type="sibTrans" cxnId="{97D0FEB9-70C1-41C1-8C5D-2C3EB56109DD}">
      <dgm:prSet/>
      <dgm:spPr/>
      <dgm:t>
        <a:bodyPr/>
        <a:lstStyle/>
        <a:p>
          <a:endParaRPr lang="en-CA"/>
        </a:p>
      </dgm:t>
    </dgm:pt>
    <dgm:pt modelId="{01504E02-ABB0-4365-9799-1EDFC15E1170}" type="pres">
      <dgm:prSet presAssocID="{98B5CE83-8045-4FC5-B22C-6EE38B19DE6A}" presName="Name0" presStyleCnt="0">
        <dgm:presLayoutVars>
          <dgm:chMax val="7"/>
          <dgm:chPref val="7"/>
          <dgm:dir/>
        </dgm:presLayoutVars>
      </dgm:prSet>
      <dgm:spPr/>
    </dgm:pt>
    <dgm:pt modelId="{4D1B6FF0-8D4F-4567-B286-F001664D54C5}" type="pres">
      <dgm:prSet presAssocID="{98B5CE83-8045-4FC5-B22C-6EE38B19DE6A}" presName="Name1" presStyleCnt="0"/>
      <dgm:spPr/>
    </dgm:pt>
    <dgm:pt modelId="{586F1C1F-C0C1-4F89-88BD-605E0BA72204}" type="pres">
      <dgm:prSet presAssocID="{98B5CE83-8045-4FC5-B22C-6EE38B19DE6A}" presName="cycle" presStyleCnt="0"/>
      <dgm:spPr/>
    </dgm:pt>
    <dgm:pt modelId="{71318AAD-0F31-475A-8F68-4005CB6B3527}" type="pres">
      <dgm:prSet presAssocID="{98B5CE83-8045-4FC5-B22C-6EE38B19DE6A}" presName="srcNode" presStyleLbl="node1" presStyleIdx="0" presStyleCnt="5"/>
      <dgm:spPr/>
    </dgm:pt>
    <dgm:pt modelId="{330FFED6-FAB5-4AC6-903D-A33B41310C24}" type="pres">
      <dgm:prSet presAssocID="{98B5CE83-8045-4FC5-B22C-6EE38B19DE6A}" presName="conn" presStyleLbl="parChTrans1D2" presStyleIdx="0" presStyleCnt="1"/>
      <dgm:spPr/>
    </dgm:pt>
    <dgm:pt modelId="{E5A63020-EEEF-43B7-A586-BC516D76B587}" type="pres">
      <dgm:prSet presAssocID="{98B5CE83-8045-4FC5-B22C-6EE38B19DE6A}" presName="extraNode" presStyleLbl="node1" presStyleIdx="0" presStyleCnt="5"/>
      <dgm:spPr/>
    </dgm:pt>
    <dgm:pt modelId="{93FBB8FA-64E3-401A-A4DE-B31AAA012CFD}" type="pres">
      <dgm:prSet presAssocID="{98B5CE83-8045-4FC5-B22C-6EE38B19DE6A}" presName="dstNode" presStyleLbl="node1" presStyleIdx="0" presStyleCnt="5"/>
      <dgm:spPr/>
    </dgm:pt>
    <dgm:pt modelId="{F0DB718B-81E8-4782-AD00-3973A670C288}" type="pres">
      <dgm:prSet presAssocID="{E855AD4A-A0FE-4461-BED9-5609B71FA49B}" presName="text_1" presStyleLbl="node1" presStyleIdx="0" presStyleCnt="5">
        <dgm:presLayoutVars>
          <dgm:bulletEnabled val="1"/>
        </dgm:presLayoutVars>
      </dgm:prSet>
      <dgm:spPr/>
    </dgm:pt>
    <dgm:pt modelId="{7C4EBDC1-134A-46E2-9D09-2EBAB19C7D1F}" type="pres">
      <dgm:prSet presAssocID="{E855AD4A-A0FE-4461-BED9-5609B71FA49B}" presName="accent_1" presStyleCnt="0"/>
      <dgm:spPr/>
    </dgm:pt>
    <dgm:pt modelId="{F7F38F70-9677-4B80-A87F-A4DC80CAD818}" type="pres">
      <dgm:prSet presAssocID="{E855AD4A-A0FE-4461-BED9-5609B71FA49B}" presName="accentRepeatNode" presStyleLbl="solidFgAcc1" presStyleIdx="0" presStyleCnt="5"/>
      <dgm:spPr/>
    </dgm:pt>
    <dgm:pt modelId="{7EB14E1E-B022-40B7-92C7-8C4C14834AC1}" type="pres">
      <dgm:prSet presAssocID="{BD7411EA-53D8-479D-A044-05AD02012769}" presName="text_2" presStyleLbl="node1" presStyleIdx="1" presStyleCnt="5">
        <dgm:presLayoutVars>
          <dgm:bulletEnabled val="1"/>
        </dgm:presLayoutVars>
      </dgm:prSet>
      <dgm:spPr/>
    </dgm:pt>
    <dgm:pt modelId="{8351BAF0-8C7F-4392-96AA-EB06E09650D0}" type="pres">
      <dgm:prSet presAssocID="{BD7411EA-53D8-479D-A044-05AD02012769}" presName="accent_2" presStyleCnt="0"/>
      <dgm:spPr/>
    </dgm:pt>
    <dgm:pt modelId="{08598594-9307-41EB-B7E9-B27D727E00F3}" type="pres">
      <dgm:prSet presAssocID="{BD7411EA-53D8-479D-A044-05AD02012769}" presName="accentRepeatNode" presStyleLbl="solidFgAcc1" presStyleIdx="1" presStyleCnt="5"/>
      <dgm:spPr/>
    </dgm:pt>
    <dgm:pt modelId="{BBF0532E-9D2F-450D-9979-69875D06ED0F}" type="pres">
      <dgm:prSet presAssocID="{D42B2A0C-929C-4FB1-ABAE-E4B6AACE4ADD}" presName="text_3" presStyleLbl="node1" presStyleIdx="2" presStyleCnt="5">
        <dgm:presLayoutVars>
          <dgm:bulletEnabled val="1"/>
        </dgm:presLayoutVars>
      </dgm:prSet>
      <dgm:spPr/>
    </dgm:pt>
    <dgm:pt modelId="{B3D14BFA-A414-48EA-AA4A-FE2C46965130}" type="pres">
      <dgm:prSet presAssocID="{D42B2A0C-929C-4FB1-ABAE-E4B6AACE4ADD}" presName="accent_3" presStyleCnt="0"/>
      <dgm:spPr/>
    </dgm:pt>
    <dgm:pt modelId="{D090BFED-678C-4783-BF0F-C8CC745B3617}" type="pres">
      <dgm:prSet presAssocID="{D42B2A0C-929C-4FB1-ABAE-E4B6AACE4ADD}" presName="accentRepeatNode" presStyleLbl="solidFgAcc1" presStyleIdx="2" presStyleCnt="5"/>
      <dgm:spPr/>
    </dgm:pt>
    <dgm:pt modelId="{678BF41F-F3CB-48F8-8D13-62EBDFBCF034}" type="pres">
      <dgm:prSet presAssocID="{773BAD04-3CF4-49FE-BD8F-96FE0152E0D1}" presName="text_4" presStyleLbl="node1" presStyleIdx="3" presStyleCnt="5">
        <dgm:presLayoutVars>
          <dgm:bulletEnabled val="1"/>
        </dgm:presLayoutVars>
      </dgm:prSet>
      <dgm:spPr/>
    </dgm:pt>
    <dgm:pt modelId="{88864271-DF0C-466C-84DA-F26EE93DB920}" type="pres">
      <dgm:prSet presAssocID="{773BAD04-3CF4-49FE-BD8F-96FE0152E0D1}" presName="accent_4" presStyleCnt="0"/>
      <dgm:spPr/>
    </dgm:pt>
    <dgm:pt modelId="{344F4B98-D909-4B53-A6EE-D22A7E9030D5}" type="pres">
      <dgm:prSet presAssocID="{773BAD04-3CF4-49FE-BD8F-96FE0152E0D1}" presName="accentRepeatNode" presStyleLbl="solidFgAcc1" presStyleIdx="3" presStyleCnt="5"/>
      <dgm:spPr/>
    </dgm:pt>
    <dgm:pt modelId="{6281B938-36CB-4213-AB65-99B76BD2CC02}" type="pres">
      <dgm:prSet presAssocID="{43512412-E7AF-4C4C-9E46-54B59757BC67}" presName="text_5" presStyleLbl="node1" presStyleIdx="4" presStyleCnt="5">
        <dgm:presLayoutVars>
          <dgm:bulletEnabled val="1"/>
        </dgm:presLayoutVars>
      </dgm:prSet>
      <dgm:spPr/>
    </dgm:pt>
    <dgm:pt modelId="{11D6FBE8-C139-4DB2-8BB6-637DBA47E20D}" type="pres">
      <dgm:prSet presAssocID="{43512412-E7AF-4C4C-9E46-54B59757BC67}" presName="accent_5" presStyleCnt="0"/>
      <dgm:spPr/>
    </dgm:pt>
    <dgm:pt modelId="{80B3DE82-C8E5-45B6-A428-87AD821CF893}" type="pres">
      <dgm:prSet presAssocID="{43512412-E7AF-4C4C-9E46-54B59757BC67}" presName="accentRepeatNode" presStyleLbl="solidFgAcc1" presStyleIdx="4" presStyleCnt="5"/>
      <dgm:spPr/>
    </dgm:pt>
  </dgm:ptLst>
  <dgm:cxnLst>
    <dgm:cxn modelId="{95968D01-9990-4F38-B5B7-C394D6C50764}" type="presOf" srcId="{F975685E-D9FA-41A0-8139-8608DDE60023}" destId="{330FFED6-FAB5-4AC6-903D-A33B41310C24}" srcOrd="0" destOrd="0" presId="urn:microsoft.com/office/officeart/2008/layout/VerticalCurvedList"/>
    <dgm:cxn modelId="{EF235802-7078-4A74-BBCD-D21B8F21FD44}" type="presOf" srcId="{BD7411EA-53D8-479D-A044-05AD02012769}" destId="{7EB14E1E-B022-40B7-92C7-8C4C14834AC1}" srcOrd="0" destOrd="0" presId="urn:microsoft.com/office/officeart/2008/layout/VerticalCurvedList"/>
    <dgm:cxn modelId="{DA033807-4FA4-4D7A-8299-D8CB402DCFED}" type="presOf" srcId="{D42B2A0C-929C-4FB1-ABAE-E4B6AACE4ADD}" destId="{BBF0532E-9D2F-450D-9979-69875D06ED0F}" srcOrd="0" destOrd="0" presId="urn:microsoft.com/office/officeart/2008/layout/VerticalCurvedList"/>
    <dgm:cxn modelId="{94C3F211-43E8-41F8-BD8C-21222A43D10C}" type="presOf" srcId="{773BAD04-3CF4-49FE-BD8F-96FE0152E0D1}" destId="{678BF41F-F3CB-48F8-8D13-62EBDFBCF034}" srcOrd="0" destOrd="0" presId="urn:microsoft.com/office/officeart/2008/layout/VerticalCurvedList"/>
    <dgm:cxn modelId="{19A53D32-52D3-40F8-ABD0-B56A2F392F83}" type="presOf" srcId="{43512412-E7AF-4C4C-9E46-54B59757BC67}" destId="{6281B938-36CB-4213-AB65-99B76BD2CC02}" srcOrd="0" destOrd="0" presId="urn:microsoft.com/office/officeart/2008/layout/VerticalCurvedList"/>
    <dgm:cxn modelId="{68B16F40-B543-44CF-88D1-CD891CB808BF}" srcId="{98B5CE83-8045-4FC5-B22C-6EE38B19DE6A}" destId="{BD7411EA-53D8-479D-A044-05AD02012769}" srcOrd="1" destOrd="0" parTransId="{9B476215-CF4A-45C9-B8D3-355F04CCD584}" sibTransId="{9963DFA7-95DC-4F2E-A116-E8D6F5E4C48D}"/>
    <dgm:cxn modelId="{A6679467-FA2D-4406-831C-77296C1EE15D}" srcId="{98B5CE83-8045-4FC5-B22C-6EE38B19DE6A}" destId="{D42B2A0C-929C-4FB1-ABAE-E4B6AACE4ADD}" srcOrd="2" destOrd="0" parTransId="{213E1505-FE5C-415B-A44B-AB647EF0BFA1}" sibTransId="{284C22C5-7E8F-4DF6-8AEB-6EB03B50DAFE}"/>
    <dgm:cxn modelId="{CEA34451-FB00-47E7-A42D-941B6892A7A6}" srcId="{98B5CE83-8045-4FC5-B22C-6EE38B19DE6A}" destId="{E855AD4A-A0FE-4461-BED9-5609B71FA49B}" srcOrd="0" destOrd="0" parTransId="{7F38DE39-7DD7-4F89-81CB-9A1DDFF4B8AF}" sibTransId="{F975685E-D9FA-41A0-8139-8608DDE60023}"/>
    <dgm:cxn modelId="{ACD66079-3594-49E3-9BE1-5F0D54F30469}" type="presOf" srcId="{E855AD4A-A0FE-4461-BED9-5609B71FA49B}" destId="{F0DB718B-81E8-4782-AD00-3973A670C288}" srcOrd="0" destOrd="0" presId="urn:microsoft.com/office/officeart/2008/layout/VerticalCurvedList"/>
    <dgm:cxn modelId="{52B2A19E-3967-48E1-ABF0-73FC9ADDFC0C}" srcId="{98B5CE83-8045-4FC5-B22C-6EE38B19DE6A}" destId="{43512412-E7AF-4C4C-9E46-54B59757BC67}" srcOrd="4" destOrd="0" parTransId="{AE111F44-8A5B-46D4-8380-FD6EC02748C2}" sibTransId="{1FF25F9F-0213-46A4-9A64-BF98AA8FB5D9}"/>
    <dgm:cxn modelId="{97D0FEB9-70C1-41C1-8C5D-2C3EB56109DD}" srcId="{98B5CE83-8045-4FC5-B22C-6EE38B19DE6A}" destId="{773BAD04-3CF4-49FE-BD8F-96FE0152E0D1}" srcOrd="3" destOrd="0" parTransId="{EB48C3AE-99AD-4FD8-812A-87758C335B06}" sibTransId="{92CBF3C5-E7C0-44F2-88E8-5E42D9FE33A8}"/>
    <dgm:cxn modelId="{977672D8-065B-4762-95DE-C2A7B07B78B2}" type="presOf" srcId="{98B5CE83-8045-4FC5-B22C-6EE38B19DE6A}" destId="{01504E02-ABB0-4365-9799-1EDFC15E1170}" srcOrd="0" destOrd="0" presId="urn:microsoft.com/office/officeart/2008/layout/VerticalCurvedList"/>
    <dgm:cxn modelId="{F2E3690D-9725-4DE9-9D1E-672E28AE4E88}" type="presParOf" srcId="{01504E02-ABB0-4365-9799-1EDFC15E1170}" destId="{4D1B6FF0-8D4F-4567-B286-F001664D54C5}" srcOrd="0" destOrd="0" presId="urn:microsoft.com/office/officeart/2008/layout/VerticalCurvedList"/>
    <dgm:cxn modelId="{765DF806-6FC8-4758-9073-1FA5F2C777A6}" type="presParOf" srcId="{4D1B6FF0-8D4F-4567-B286-F001664D54C5}" destId="{586F1C1F-C0C1-4F89-88BD-605E0BA72204}" srcOrd="0" destOrd="0" presId="urn:microsoft.com/office/officeart/2008/layout/VerticalCurvedList"/>
    <dgm:cxn modelId="{360A8180-1632-40D4-8609-755FECBC88EC}" type="presParOf" srcId="{586F1C1F-C0C1-4F89-88BD-605E0BA72204}" destId="{71318AAD-0F31-475A-8F68-4005CB6B3527}" srcOrd="0" destOrd="0" presId="urn:microsoft.com/office/officeart/2008/layout/VerticalCurvedList"/>
    <dgm:cxn modelId="{5562544A-C3B7-47F4-AEFB-6BA72DCFEF13}" type="presParOf" srcId="{586F1C1F-C0C1-4F89-88BD-605E0BA72204}" destId="{330FFED6-FAB5-4AC6-903D-A33B41310C24}" srcOrd="1" destOrd="0" presId="urn:microsoft.com/office/officeart/2008/layout/VerticalCurvedList"/>
    <dgm:cxn modelId="{5CA7BEA0-C801-4F22-BC34-11633CACF517}" type="presParOf" srcId="{586F1C1F-C0C1-4F89-88BD-605E0BA72204}" destId="{E5A63020-EEEF-43B7-A586-BC516D76B587}" srcOrd="2" destOrd="0" presId="urn:microsoft.com/office/officeart/2008/layout/VerticalCurvedList"/>
    <dgm:cxn modelId="{50A45585-914B-4EAA-B7A1-D4A713E2FE94}" type="presParOf" srcId="{586F1C1F-C0C1-4F89-88BD-605E0BA72204}" destId="{93FBB8FA-64E3-401A-A4DE-B31AAA012CFD}" srcOrd="3" destOrd="0" presId="urn:microsoft.com/office/officeart/2008/layout/VerticalCurvedList"/>
    <dgm:cxn modelId="{15ECEA86-A86C-4E53-B53D-0DBCFDD4C5E9}" type="presParOf" srcId="{4D1B6FF0-8D4F-4567-B286-F001664D54C5}" destId="{F0DB718B-81E8-4782-AD00-3973A670C288}" srcOrd="1" destOrd="0" presId="urn:microsoft.com/office/officeart/2008/layout/VerticalCurvedList"/>
    <dgm:cxn modelId="{34D9DC0F-0C94-4A9C-8718-5622963ADE93}" type="presParOf" srcId="{4D1B6FF0-8D4F-4567-B286-F001664D54C5}" destId="{7C4EBDC1-134A-46E2-9D09-2EBAB19C7D1F}" srcOrd="2" destOrd="0" presId="urn:microsoft.com/office/officeart/2008/layout/VerticalCurvedList"/>
    <dgm:cxn modelId="{B60CDC24-C35E-4905-B780-B79B7A693C23}" type="presParOf" srcId="{7C4EBDC1-134A-46E2-9D09-2EBAB19C7D1F}" destId="{F7F38F70-9677-4B80-A87F-A4DC80CAD818}" srcOrd="0" destOrd="0" presId="urn:microsoft.com/office/officeart/2008/layout/VerticalCurvedList"/>
    <dgm:cxn modelId="{10663024-7B60-4552-B9BF-7CD58C924E4B}" type="presParOf" srcId="{4D1B6FF0-8D4F-4567-B286-F001664D54C5}" destId="{7EB14E1E-B022-40B7-92C7-8C4C14834AC1}" srcOrd="3" destOrd="0" presId="urn:microsoft.com/office/officeart/2008/layout/VerticalCurvedList"/>
    <dgm:cxn modelId="{3BD3B7D3-CB5D-43EC-9917-DEF555C7791C}" type="presParOf" srcId="{4D1B6FF0-8D4F-4567-B286-F001664D54C5}" destId="{8351BAF0-8C7F-4392-96AA-EB06E09650D0}" srcOrd="4" destOrd="0" presId="urn:microsoft.com/office/officeart/2008/layout/VerticalCurvedList"/>
    <dgm:cxn modelId="{0B36807C-7580-46D4-8365-CFAE5842430D}" type="presParOf" srcId="{8351BAF0-8C7F-4392-96AA-EB06E09650D0}" destId="{08598594-9307-41EB-B7E9-B27D727E00F3}" srcOrd="0" destOrd="0" presId="urn:microsoft.com/office/officeart/2008/layout/VerticalCurvedList"/>
    <dgm:cxn modelId="{63342473-7B79-46DB-B82F-9E49F56B4486}" type="presParOf" srcId="{4D1B6FF0-8D4F-4567-B286-F001664D54C5}" destId="{BBF0532E-9D2F-450D-9979-69875D06ED0F}" srcOrd="5" destOrd="0" presId="urn:microsoft.com/office/officeart/2008/layout/VerticalCurvedList"/>
    <dgm:cxn modelId="{B5B93C47-3626-4A26-BC33-BB0AC72D97F6}" type="presParOf" srcId="{4D1B6FF0-8D4F-4567-B286-F001664D54C5}" destId="{B3D14BFA-A414-48EA-AA4A-FE2C46965130}" srcOrd="6" destOrd="0" presId="urn:microsoft.com/office/officeart/2008/layout/VerticalCurvedList"/>
    <dgm:cxn modelId="{6464A647-4037-42F0-ABDF-32B4DB04A7C1}" type="presParOf" srcId="{B3D14BFA-A414-48EA-AA4A-FE2C46965130}" destId="{D090BFED-678C-4783-BF0F-C8CC745B3617}" srcOrd="0" destOrd="0" presId="urn:microsoft.com/office/officeart/2008/layout/VerticalCurvedList"/>
    <dgm:cxn modelId="{E6E45E13-7D68-431D-B9A3-927E1F48F4AB}" type="presParOf" srcId="{4D1B6FF0-8D4F-4567-B286-F001664D54C5}" destId="{678BF41F-F3CB-48F8-8D13-62EBDFBCF034}" srcOrd="7" destOrd="0" presId="urn:microsoft.com/office/officeart/2008/layout/VerticalCurvedList"/>
    <dgm:cxn modelId="{C61C14A0-849F-4616-B5CA-C700D6654AC9}" type="presParOf" srcId="{4D1B6FF0-8D4F-4567-B286-F001664D54C5}" destId="{88864271-DF0C-466C-84DA-F26EE93DB920}" srcOrd="8" destOrd="0" presId="urn:microsoft.com/office/officeart/2008/layout/VerticalCurvedList"/>
    <dgm:cxn modelId="{9EF3AF23-B91A-4BF8-83F9-15269CB5517E}" type="presParOf" srcId="{88864271-DF0C-466C-84DA-F26EE93DB920}" destId="{344F4B98-D909-4B53-A6EE-D22A7E9030D5}" srcOrd="0" destOrd="0" presId="urn:microsoft.com/office/officeart/2008/layout/VerticalCurvedList"/>
    <dgm:cxn modelId="{A675B647-D282-488A-831B-711A9583E882}" type="presParOf" srcId="{4D1B6FF0-8D4F-4567-B286-F001664D54C5}" destId="{6281B938-36CB-4213-AB65-99B76BD2CC02}" srcOrd="9" destOrd="0" presId="urn:microsoft.com/office/officeart/2008/layout/VerticalCurvedList"/>
    <dgm:cxn modelId="{47C1B6CF-5D95-4F0D-A4B8-0DF585927021}" type="presParOf" srcId="{4D1B6FF0-8D4F-4567-B286-F001664D54C5}" destId="{11D6FBE8-C139-4DB2-8BB6-637DBA47E20D}" srcOrd="10" destOrd="0" presId="urn:microsoft.com/office/officeart/2008/layout/VerticalCurvedList"/>
    <dgm:cxn modelId="{B38EEAB4-90DA-4BFC-A6FC-8B1F2FA96EC7}" type="presParOf" srcId="{11D6FBE8-C139-4DB2-8BB6-637DBA47E20D}" destId="{80B3DE82-C8E5-45B6-A428-87AD821CF89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0BCCEC-65BC-4116-92CD-3CECC0A3FA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88B6411-8D76-4DBD-BBA6-A94071C91453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baseline="0" dirty="0"/>
            <a:t>YJC Program Background</a:t>
          </a:r>
          <a:endParaRPr lang="en-CA" dirty="0"/>
        </a:p>
      </dgm:t>
    </dgm:pt>
    <dgm:pt modelId="{1AB9BBA5-9302-4D72-BB52-44EBF10CFDE9}" type="parTrans" cxnId="{173037AE-4FB5-48B9-A832-ECF67E4BBF3C}">
      <dgm:prSet/>
      <dgm:spPr/>
      <dgm:t>
        <a:bodyPr/>
        <a:lstStyle/>
        <a:p>
          <a:endParaRPr lang="en-CA"/>
        </a:p>
      </dgm:t>
    </dgm:pt>
    <dgm:pt modelId="{B6EA75AE-2A9E-4FE8-A6FF-52543B2B0E2B}" type="sibTrans" cxnId="{173037AE-4FB5-48B9-A832-ECF67E4BBF3C}">
      <dgm:prSet/>
      <dgm:spPr/>
      <dgm:t>
        <a:bodyPr/>
        <a:lstStyle/>
        <a:p>
          <a:endParaRPr lang="en-CA"/>
        </a:p>
      </dgm:t>
    </dgm:pt>
    <dgm:pt modelId="{E02AE309-6FE9-4BFE-8822-C03FBDB6A585}" type="pres">
      <dgm:prSet presAssocID="{B30BCCEC-65BC-4116-92CD-3CECC0A3FA45}" presName="linear" presStyleCnt="0">
        <dgm:presLayoutVars>
          <dgm:animLvl val="lvl"/>
          <dgm:resizeHandles val="exact"/>
        </dgm:presLayoutVars>
      </dgm:prSet>
      <dgm:spPr/>
    </dgm:pt>
    <dgm:pt modelId="{F0496B4A-C139-49C0-9880-393A5D2C6C24}" type="pres">
      <dgm:prSet presAssocID="{F88B6411-8D76-4DBD-BBA6-A94071C9145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A050B1B-848A-4690-987B-F52777529518}" type="presOf" srcId="{B30BCCEC-65BC-4116-92CD-3CECC0A3FA45}" destId="{E02AE309-6FE9-4BFE-8822-C03FBDB6A585}" srcOrd="0" destOrd="0" presId="urn:microsoft.com/office/officeart/2005/8/layout/vList2"/>
    <dgm:cxn modelId="{AB1F3BA4-05C7-4973-97CA-AA136F4FD730}" type="presOf" srcId="{F88B6411-8D76-4DBD-BBA6-A94071C91453}" destId="{F0496B4A-C139-49C0-9880-393A5D2C6C24}" srcOrd="0" destOrd="0" presId="urn:microsoft.com/office/officeart/2005/8/layout/vList2"/>
    <dgm:cxn modelId="{173037AE-4FB5-48B9-A832-ECF67E4BBF3C}" srcId="{B30BCCEC-65BC-4116-92CD-3CECC0A3FA45}" destId="{F88B6411-8D76-4DBD-BBA6-A94071C91453}" srcOrd="0" destOrd="0" parTransId="{1AB9BBA5-9302-4D72-BB52-44EBF10CFDE9}" sibTransId="{B6EA75AE-2A9E-4FE8-A6FF-52543B2B0E2B}"/>
    <dgm:cxn modelId="{7DD7F4C9-16C3-4355-9E2D-7F8EC6BA4E54}" type="presParOf" srcId="{E02AE309-6FE9-4BFE-8822-C03FBDB6A585}" destId="{F0496B4A-C139-49C0-9880-393A5D2C6C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BCADB9-B441-4FB6-A804-B664062E86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5B600AD-5FBC-4422-A5BF-4380A8B2DA06}">
      <dgm:prSet/>
      <dgm:spPr/>
      <dgm:t>
        <a:bodyPr/>
        <a:lstStyle/>
        <a:p>
          <a:pPr rtl="0"/>
          <a:r>
            <a:rPr lang="en-CA"/>
            <a:t>The Youth Justice Committee (YJC) Program:</a:t>
          </a:r>
        </a:p>
      </dgm:t>
    </dgm:pt>
    <dgm:pt modelId="{EE9B3F83-A65A-47FD-B829-8D1119D0F002}" type="parTrans" cxnId="{30AB67C5-B2DD-4AED-AC22-C70DB92D7872}">
      <dgm:prSet/>
      <dgm:spPr/>
      <dgm:t>
        <a:bodyPr/>
        <a:lstStyle/>
        <a:p>
          <a:endParaRPr lang="en-CA"/>
        </a:p>
      </dgm:t>
    </dgm:pt>
    <dgm:pt modelId="{09338078-A265-451B-90F2-6D38EF18A20A}" type="sibTrans" cxnId="{30AB67C5-B2DD-4AED-AC22-C70DB92D7872}">
      <dgm:prSet/>
      <dgm:spPr/>
      <dgm:t>
        <a:bodyPr/>
        <a:lstStyle/>
        <a:p>
          <a:endParaRPr lang="en-CA"/>
        </a:p>
      </dgm:t>
    </dgm:pt>
    <dgm:pt modelId="{D119CAEB-AB40-4BE9-AF13-50916C1BD080}">
      <dgm:prSet/>
      <dgm:spPr/>
      <dgm:t>
        <a:bodyPr/>
        <a:lstStyle/>
        <a:p>
          <a:pPr rtl="0"/>
          <a:r>
            <a:rPr lang="en-CA" dirty="0"/>
            <a:t>Was introduced in 1999 at six pilot site locations</a:t>
          </a:r>
        </a:p>
      </dgm:t>
    </dgm:pt>
    <dgm:pt modelId="{0BEC5B60-1650-40C6-87AA-8653CC763F0B}" type="parTrans" cxnId="{5B51DED2-D3E8-4A67-A3DA-726721094803}">
      <dgm:prSet/>
      <dgm:spPr/>
      <dgm:t>
        <a:bodyPr/>
        <a:lstStyle/>
        <a:p>
          <a:endParaRPr lang="en-CA"/>
        </a:p>
      </dgm:t>
    </dgm:pt>
    <dgm:pt modelId="{1B144E37-8AB9-4ED6-80A6-1381C1D686B8}" type="sibTrans" cxnId="{5B51DED2-D3E8-4A67-A3DA-726721094803}">
      <dgm:prSet/>
      <dgm:spPr/>
      <dgm:t>
        <a:bodyPr/>
        <a:lstStyle/>
        <a:p>
          <a:endParaRPr lang="en-CA"/>
        </a:p>
      </dgm:t>
    </dgm:pt>
    <dgm:pt modelId="{2D0DF136-BFA9-4240-8070-E1AC13A5F17C}">
      <dgm:prSet/>
      <dgm:spPr/>
      <dgm:t>
        <a:bodyPr/>
        <a:lstStyle/>
        <a:p>
          <a:pPr rtl="0"/>
          <a:r>
            <a:rPr lang="en-CA"/>
            <a:t>Expanded to a total of 49 locations by 2004</a:t>
          </a:r>
        </a:p>
      </dgm:t>
    </dgm:pt>
    <dgm:pt modelId="{EE5B5D96-1080-429D-9130-1E68348F2A6E}" type="parTrans" cxnId="{B039F532-5697-4911-B5F8-A884E0FC2C40}">
      <dgm:prSet/>
      <dgm:spPr/>
      <dgm:t>
        <a:bodyPr/>
        <a:lstStyle/>
        <a:p>
          <a:endParaRPr lang="en-CA"/>
        </a:p>
      </dgm:t>
    </dgm:pt>
    <dgm:pt modelId="{11A99078-8AE0-4BA8-A183-BFB84B043251}" type="sibTrans" cxnId="{B039F532-5697-4911-B5F8-A884E0FC2C40}">
      <dgm:prSet/>
      <dgm:spPr/>
      <dgm:t>
        <a:bodyPr/>
        <a:lstStyle/>
        <a:p>
          <a:endParaRPr lang="en-CA"/>
        </a:p>
      </dgm:t>
    </dgm:pt>
    <dgm:pt modelId="{481D9826-BAD8-4B2C-A196-D9C56EDA1D51}">
      <dgm:prSet/>
      <dgm:spPr/>
      <dgm:t>
        <a:bodyPr/>
        <a:lstStyle/>
        <a:p>
          <a:pPr rtl="0"/>
          <a:r>
            <a:rPr lang="en-CA" dirty="0"/>
            <a:t>Is presently operating in 39 sites following discontinuation of 9 underused programs and closure of one agency  in 2012</a:t>
          </a:r>
        </a:p>
      </dgm:t>
    </dgm:pt>
    <dgm:pt modelId="{636410AA-FABB-4B9E-9449-46729ABFB4BD}" type="parTrans" cxnId="{B4025FD9-7A4C-4130-9561-D138482FA41A}">
      <dgm:prSet/>
      <dgm:spPr/>
      <dgm:t>
        <a:bodyPr/>
        <a:lstStyle/>
        <a:p>
          <a:endParaRPr lang="en-CA"/>
        </a:p>
      </dgm:t>
    </dgm:pt>
    <dgm:pt modelId="{D69026DF-7F88-49FF-B50C-0E8BD80505A6}" type="sibTrans" cxnId="{B4025FD9-7A4C-4130-9561-D138482FA41A}">
      <dgm:prSet/>
      <dgm:spPr/>
      <dgm:t>
        <a:bodyPr/>
        <a:lstStyle/>
        <a:p>
          <a:endParaRPr lang="en-CA"/>
        </a:p>
      </dgm:t>
    </dgm:pt>
    <dgm:pt modelId="{BE668593-EF49-4ED3-BFEC-85C14DD3BDDF}">
      <dgm:prSet/>
      <dgm:spPr/>
      <dgm:t>
        <a:bodyPr/>
        <a:lstStyle/>
        <a:p>
          <a:pPr rtl="0"/>
          <a:r>
            <a:rPr lang="en-CA" dirty="0"/>
            <a:t>Is used as an Extrajudicial Measures Program, an alternative to prosecution, with referrals received pre-charge from the police and post-charge from the Crown </a:t>
          </a:r>
        </a:p>
      </dgm:t>
    </dgm:pt>
    <dgm:pt modelId="{078B659C-9457-4552-ACD9-820E77402228}" type="parTrans" cxnId="{B83C8332-F9B5-4DA1-8E02-FE49921FFCAA}">
      <dgm:prSet/>
      <dgm:spPr/>
      <dgm:t>
        <a:bodyPr/>
        <a:lstStyle/>
        <a:p>
          <a:endParaRPr lang="en-CA"/>
        </a:p>
      </dgm:t>
    </dgm:pt>
    <dgm:pt modelId="{14CC2722-CD6A-496E-BE50-5CC7DA8CB417}" type="sibTrans" cxnId="{B83C8332-F9B5-4DA1-8E02-FE49921FFCAA}">
      <dgm:prSet/>
      <dgm:spPr/>
      <dgm:t>
        <a:bodyPr/>
        <a:lstStyle/>
        <a:p>
          <a:endParaRPr lang="en-CA"/>
        </a:p>
      </dgm:t>
    </dgm:pt>
    <dgm:pt modelId="{14E4CEB1-44A3-4F98-BCA1-5A4A2578EC36}" type="pres">
      <dgm:prSet presAssocID="{B7BCADB9-B441-4FB6-A804-B664062E8690}" presName="linear" presStyleCnt="0">
        <dgm:presLayoutVars>
          <dgm:dir/>
          <dgm:animLvl val="lvl"/>
          <dgm:resizeHandles val="exact"/>
        </dgm:presLayoutVars>
      </dgm:prSet>
      <dgm:spPr/>
    </dgm:pt>
    <dgm:pt modelId="{24EFDE3B-2EAE-46A3-9ECE-AA198309A052}" type="pres">
      <dgm:prSet presAssocID="{35B600AD-5FBC-4422-A5BF-4380A8B2DA06}" presName="parentLin" presStyleCnt="0"/>
      <dgm:spPr/>
    </dgm:pt>
    <dgm:pt modelId="{F70F0CFE-8CB7-4960-B6FB-A6CD21972F3E}" type="pres">
      <dgm:prSet presAssocID="{35B600AD-5FBC-4422-A5BF-4380A8B2DA06}" presName="parentLeftMargin" presStyleLbl="node1" presStyleIdx="0" presStyleCnt="1"/>
      <dgm:spPr/>
    </dgm:pt>
    <dgm:pt modelId="{8B54D4EF-EAFB-4F44-B72D-02BF8F3E1956}" type="pres">
      <dgm:prSet presAssocID="{35B600AD-5FBC-4422-A5BF-4380A8B2DA0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1664030-16D1-4679-A1C9-8550BAE94F0D}" type="pres">
      <dgm:prSet presAssocID="{35B600AD-5FBC-4422-A5BF-4380A8B2DA06}" presName="negativeSpace" presStyleCnt="0"/>
      <dgm:spPr/>
    </dgm:pt>
    <dgm:pt modelId="{DF75C56D-7FE6-4B57-A18C-08A148FCB522}" type="pres">
      <dgm:prSet presAssocID="{35B600AD-5FBC-4422-A5BF-4380A8B2DA06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45F1D530-F751-4DC5-8107-7BC4B60DA284}" type="presOf" srcId="{481D9826-BAD8-4B2C-A196-D9C56EDA1D51}" destId="{DF75C56D-7FE6-4B57-A18C-08A148FCB522}" srcOrd="0" destOrd="2" presId="urn:microsoft.com/office/officeart/2005/8/layout/list1"/>
    <dgm:cxn modelId="{B83C8332-F9B5-4DA1-8E02-FE49921FFCAA}" srcId="{35B600AD-5FBC-4422-A5BF-4380A8B2DA06}" destId="{BE668593-EF49-4ED3-BFEC-85C14DD3BDDF}" srcOrd="3" destOrd="0" parTransId="{078B659C-9457-4552-ACD9-820E77402228}" sibTransId="{14CC2722-CD6A-496E-BE50-5CC7DA8CB417}"/>
    <dgm:cxn modelId="{B039F532-5697-4911-B5F8-A884E0FC2C40}" srcId="{35B600AD-5FBC-4422-A5BF-4380A8B2DA06}" destId="{2D0DF136-BFA9-4240-8070-E1AC13A5F17C}" srcOrd="1" destOrd="0" parTransId="{EE5B5D96-1080-429D-9130-1E68348F2A6E}" sibTransId="{11A99078-8AE0-4BA8-A183-BFB84B043251}"/>
    <dgm:cxn modelId="{F54FB06A-A5D7-4264-B0B9-6D6F74BBA862}" type="presOf" srcId="{B7BCADB9-B441-4FB6-A804-B664062E8690}" destId="{14E4CEB1-44A3-4F98-BCA1-5A4A2578EC36}" srcOrd="0" destOrd="0" presId="urn:microsoft.com/office/officeart/2005/8/layout/list1"/>
    <dgm:cxn modelId="{85653A94-CA59-49E4-A617-FD92193E9EC7}" type="presOf" srcId="{35B600AD-5FBC-4422-A5BF-4380A8B2DA06}" destId="{8B54D4EF-EAFB-4F44-B72D-02BF8F3E1956}" srcOrd="1" destOrd="0" presId="urn:microsoft.com/office/officeart/2005/8/layout/list1"/>
    <dgm:cxn modelId="{90164BAF-14DD-49E7-89A8-9CBC2B842FC8}" type="presOf" srcId="{2D0DF136-BFA9-4240-8070-E1AC13A5F17C}" destId="{DF75C56D-7FE6-4B57-A18C-08A148FCB522}" srcOrd="0" destOrd="1" presId="urn:microsoft.com/office/officeart/2005/8/layout/list1"/>
    <dgm:cxn modelId="{32FE4EB2-A919-4851-9632-9CFF661C8D8E}" type="presOf" srcId="{35B600AD-5FBC-4422-A5BF-4380A8B2DA06}" destId="{F70F0CFE-8CB7-4960-B6FB-A6CD21972F3E}" srcOrd="0" destOrd="0" presId="urn:microsoft.com/office/officeart/2005/8/layout/list1"/>
    <dgm:cxn modelId="{67F0B8BB-7292-4E51-BA2E-DA01F95DBE7F}" type="presOf" srcId="{D119CAEB-AB40-4BE9-AF13-50916C1BD080}" destId="{DF75C56D-7FE6-4B57-A18C-08A148FCB522}" srcOrd="0" destOrd="0" presId="urn:microsoft.com/office/officeart/2005/8/layout/list1"/>
    <dgm:cxn modelId="{30AB67C5-B2DD-4AED-AC22-C70DB92D7872}" srcId="{B7BCADB9-B441-4FB6-A804-B664062E8690}" destId="{35B600AD-5FBC-4422-A5BF-4380A8B2DA06}" srcOrd="0" destOrd="0" parTransId="{EE9B3F83-A65A-47FD-B829-8D1119D0F002}" sibTransId="{09338078-A265-451B-90F2-6D38EF18A20A}"/>
    <dgm:cxn modelId="{5B51DED2-D3E8-4A67-A3DA-726721094803}" srcId="{35B600AD-5FBC-4422-A5BF-4380A8B2DA06}" destId="{D119CAEB-AB40-4BE9-AF13-50916C1BD080}" srcOrd="0" destOrd="0" parTransId="{0BEC5B60-1650-40C6-87AA-8653CC763F0B}" sibTransId="{1B144E37-8AB9-4ED6-80A6-1381C1D686B8}"/>
    <dgm:cxn modelId="{391040D6-ABB3-4C8B-8E30-F69AF2AB6D4A}" type="presOf" srcId="{BE668593-EF49-4ED3-BFEC-85C14DD3BDDF}" destId="{DF75C56D-7FE6-4B57-A18C-08A148FCB522}" srcOrd="0" destOrd="3" presId="urn:microsoft.com/office/officeart/2005/8/layout/list1"/>
    <dgm:cxn modelId="{B4025FD9-7A4C-4130-9561-D138482FA41A}" srcId="{35B600AD-5FBC-4422-A5BF-4380A8B2DA06}" destId="{481D9826-BAD8-4B2C-A196-D9C56EDA1D51}" srcOrd="2" destOrd="0" parTransId="{636410AA-FABB-4B9E-9449-46729ABFB4BD}" sibTransId="{D69026DF-7F88-49FF-B50C-0E8BD80505A6}"/>
    <dgm:cxn modelId="{8534883B-347E-43FF-97A1-30D43AF22187}" type="presParOf" srcId="{14E4CEB1-44A3-4F98-BCA1-5A4A2578EC36}" destId="{24EFDE3B-2EAE-46A3-9ECE-AA198309A052}" srcOrd="0" destOrd="0" presId="urn:microsoft.com/office/officeart/2005/8/layout/list1"/>
    <dgm:cxn modelId="{28E3B169-184C-4188-9AD4-2CFAB7224261}" type="presParOf" srcId="{24EFDE3B-2EAE-46A3-9ECE-AA198309A052}" destId="{F70F0CFE-8CB7-4960-B6FB-A6CD21972F3E}" srcOrd="0" destOrd="0" presId="urn:microsoft.com/office/officeart/2005/8/layout/list1"/>
    <dgm:cxn modelId="{AAFAA4A9-002B-4E84-956E-1E6D30EB9020}" type="presParOf" srcId="{24EFDE3B-2EAE-46A3-9ECE-AA198309A052}" destId="{8B54D4EF-EAFB-4F44-B72D-02BF8F3E1956}" srcOrd="1" destOrd="0" presId="urn:microsoft.com/office/officeart/2005/8/layout/list1"/>
    <dgm:cxn modelId="{D7243DE7-F9DB-4442-B7BB-FE37E77D1AF4}" type="presParOf" srcId="{14E4CEB1-44A3-4F98-BCA1-5A4A2578EC36}" destId="{81664030-16D1-4679-A1C9-8550BAE94F0D}" srcOrd="1" destOrd="0" presId="urn:microsoft.com/office/officeart/2005/8/layout/list1"/>
    <dgm:cxn modelId="{9F5FB72E-DC21-4C5A-AF9E-AFE6DCB1E36B}" type="presParOf" srcId="{14E4CEB1-44A3-4F98-BCA1-5A4A2578EC36}" destId="{DF75C56D-7FE6-4B57-A18C-08A148FCB52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86EF53-6A3B-4A3D-AC60-3B8F390538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4585FE2-D91B-44CF-A31B-B5198F4AEEB0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baseline="0" dirty="0"/>
            <a:t>YJC Program Description</a:t>
          </a:r>
          <a:endParaRPr lang="en-CA" dirty="0"/>
        </a:p>
      </dgm:t>
    </dgm:pt>
    <dgm:pt modelId="{9A73D4DB-631E-42AB-BF8A-787685D37D9A}" type="parTrans" cxnId="{FF7CAF3F-9CBB-47D5-90CF-4688329CFCC5}">
      <dgm:prSet/>
      <dgm:spPr/>
      <dgm:t>
        <a:bodyPr/>
        <a:lstStyle/>
        <a:p>
          <a:endParaRPr lang="en-CA"/>
        </a:p>
      </dgm:t>
    </dgm:pt>
    <dgm:pt modelId="{B3B48086-0879-4BE6-B773-8E1DE127431D}" type="sibTrans" cxnId="{FF7CAF3F-9CBB-47D5-90CF-4688329CFCC5}">
      <dgm:prSet/>
      <dgm:spPr/>
      <dgm:t>
        <a:bodyPr/>
        <a:lstStyle/>
        <a:p>
          <a:endParaRPr lang="en-CA"/>
        </a:p>
      </dgm:t>
    </dgm:pt>
    <dgm:pt modelId="{3C65D752-65E3-495D-A672-99652264AC74}" type="pres">
      <dgm:prSet presAssocID="{3586EF53-6A3B-4A3D-AC60-3B8F3905386F}" presName="linear" presStyleCnt="0">
        <dgm:presLayoutVars>
          <dgm:animLvl val="lvl"/>
          <dgm:resizeHandles val="exact"/>
        </dgm:presLayoutVars>
      </dgm:prSet>
      <dgm:spPr/>
    </dgm:pt>
    <dgm:pt modelId="{4DC65F6B-AF88-44E3-A802-DA7A40FF535F}" type="pres">
      <dgm:prSet presAssocID="{C4585FE2-D91B-44CF-A31B-B5198F4AEEB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3A18510-20D6-468C-AE94-7AD88A096E6E}" type="presOf" srcId="{C4585FE2-D91B-44CF-A31B-B5198F4AEEB0}" destId="{4DC65F6B-AF88-44E3-A802-DA7A40FF535F}" srcOrd="0" destOrd="0" presId="urn:microsoft.com/office/officeart/2005/8/layout/vList2"/>
    <dgm:cxn modelId="{FF7CAF3F-9CBB-47D5-90CF-4688329CFCC5}" srcId="{3586EF53-6A3B-4A3D-AC60-3B8F3905386F}" destId="{C4585FE2-D91B-44CF-A31B-B5198F4AEEB0}" srcOrd="0" destOrd="0" parTransId="{9A73D4DB-631E-42AB-BF8A-787685D37D9A}" sibTransId="{B3B48086-0879-4BE6-B773-8E1DE127431D}"/>
    <dgm:cxn modelId="{197BE186-EB05-4E27-9AFD-C1C8592C5394}" type="presOf" srcId="{3586EF53-6A3B-4A3D-AC60-3B8F3905386F}" destId="{3C65D752-65E3-495D-A672-99652264AC74}" srcOrd="0" destOrd="0" presId="urn:microsoft.com/office/officeart/2005/8/layout/vList2"/>
    <dgm:cxn modelId="{346BCC86-730A-4A33-901D-50D5AE0C15C7}" type="presParOf" srcId="{3C65D752-65E3-495D-A672-99652264AC74}" destId="{4DC65F6B-AF88-44E3-A802-DA7A40FF53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DB2BBF-D450-4EE7-8AC0-771D99375C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2BF1FD7-E7E3-4BAF-BF10-28265D20DE37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baseline="0" dirty="0"/>
            <a:t>YJC Program Goals</a:t>
          </a:r>
          <a:endParaRPr lang="en-CA" dirty="0"/>
        </a:p>
      </dgm:t>
    </dgm:pt>
    <dgm:pt modelId="{DF0358E3-9F71-4EA0-AB54-2407ECF2D181}" type="parTrans" cxnId="{A22822EF-A779-449A-A4D8-79717BEFF210}">
      <dgm:prSet/>
      <dgm:spPr/>
      <dgm:t>
        <a:bodyPr/>
        <a:lstStyle/>
        <a:p>
          <a:endParaRPr lang="en-CA"/>
        </a:p>
      </dgm:t>
    </dgm:pt>
    <dgm:pt modelId="{734A2C71-0DAA-4525-BF95-90827D856388}" type="sibTrans" cxnId="{A22822EF-A779-449A-A4D8-79717BEFF210}">
      <dgm:prSet/>
      <dgm:spPr/>
      <dgm:t>
        <a:bodyPr/>
        <a:lstStyle/>
        <a:p>
          <a:endParaRPr lang="en-CA"/>
        </a:p>
      </dgm:t>
    </dgm:pt>
    <dgm:pt modelId="{96DBDB3B-2083-4339-A49C-98DEE7B02559}" type="pres">
      <dgm:prSet presAssocID="{B2DB2BBF-D450-4EE7-8AC0-771D99375CD6}" presName="linear" presStyleCnt="0">
        <dgm:presLayoutVars>
          <dgm:animLvl val="lvl"/>
          <dgm:resizeHandles val="exact"/>
        </dgm:presLayoutVars>
      </dgm:prSet>
      <dgm:spPr/>
    </dgm:pt>
    <dgm:pt modelId="{849F7589-BD61-4FF9-BCD7-97B098E8081B}" type="pres">
      <dgm:prSet presAssocID="{F2BF1FD7-E7E3-4BAF-BF10-28265D20DE3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87F23D6-D38C-48DD-ABEA-17D7B74F47A0}" type="presOf" srcId="{F2BF1FD7-E7E3-4BAF-BF10-28265D20DE37}" destId="{849F7589-BD61-4FF9-BCD7-97B098E8081B}" srcOrd="0" destOrd="0" presId="urn:microsoft.com/office/officeart/2005/8/layout/vList2"/>
    <dgm:cxn modelId="{117061E1-3DBF-4745-B28E-BF466961FA0D}" type="presOf" srcId="{B2DB2BBF-D450-4EE7-8AC0-771D99375CD6}" destId="{96DBDB3B-2083-4339-A49C-98DEE7B02559}" srcOrd="0" destOrd="0" presId="urn:microsoft.com/office/officeart/2005/8/layout/vList2"/>
    <dgm:cxn modelId="{A22822EF-A779-449A-A4D8-79717BEFF210}" srcId="{B2DB2BBF-D450-4EE7-8AC0-771D99375CD6}" destId="{F2BF1FD7-E7E3-4BAF-BF10-28265D20DE37}" srcOrd="0" destOrd="0" parTransId="{DF0358E3-9F71-4EA0-AB54-2407ECF2D181}" sibTransId="{734A2C71-0DAA-4525-BF95-90827D856388}"/>
    <dgm:cxn modelId="{2FA56D4A-03D4-4911-B394-1F20FEA37E8F}" type="presParOf" srcId="{96DBDB3B-2083-4339-A49C-98DEE7B02559}" destId="{849F7589-BD61-4FF9-BCD7-97B098E80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B5A387-158B-490F-92A0-1D43D67D031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CA"/>
        </a:p>
      </dgm:t>
    </dgm:pt>
    <dgm:pt modelId="{60AD7E37-B6C0-458D-B32B-C1E2CF49B924}">
      <dgm:prSet/>
      <dgm:spPr/>
      <dgm:t>
        <a:bodyPr/>
        <a:lstStyle/>
        <a:p>
          <a:pPr rtl="0"/>
          <a:r>
            <a:rPr lang="en-CA"/>
            <a:t>The YJC provides:</a:t>
          </a:r>
        </a:p>
      </dgm:t>
    </dgm:pt>
    <dgm:pt modelId="{BC1E77D6-45E8-4215-80AF-5113D3240F02}" type="parTrans" cxnId="{DD8D0A7A-E32C-4A6A-87D7-9A26CE5F6107}">
      <dgm:prSet/>
      <dgm:spPr/>
      <dgm:t>
        <a:bodyPr/>
        <a:lstStyle/>
        <a:p>
          <a:endParaRPr lang="en-CA"/>
        </a:p>
      </dgm:t>
    </dgm:pt>
    <dgm:pt modelId="{515E95A2-28E8-46EE-A3C5-26E4DD8AFF70}" type="sibTrans" cxnId="{DD8D0A7A-E32C-4A6A-87D7-9A26CE5F6107}">
      <dgm:prSet/>
      <dgm:spPr/>
      <dgm:t>
        <a:bodyPr/>
        <a:lstStyle/>
        <a:p>
          <a:endParaRPr lang="en-CA"/>
        </a:p>
      </dgm:t>
    </dgm:pt>
    <dgm:pt modelId="{4D66AE3F-3B7C-4061-8DE6-EF331A280B13}">
      <dgm:prSet/>
      <dgm:spPr/>
      <dgm:t>
        <a:bodyPr/>
        <a:lstStyle/>
        <a:p>
          <a:pPr rtl="0"/>
          <a:r>
            <a:rPr lang="en-CA"/>
            <a:t>An alternative to the formal court process </a:t>
          </a:r>
        </a:p>
      </dgm:t>
    </dgm:pt>
    <dgm:pt modelId="{6953A628-ABAC-4A65-9F0C-B62634262ADB}" type="parTrans" cxnId="{C4A5DB4A-84C9-4386-B466-3710615AD637}">
      <dgm:prSet/>
      <dgm:spPr/>
      <dgm:t>
        <a:bodyPr/>
        <a:lstStyle/>
        <a:p>
          <a:endParaRPr lang="en-CA"/>
        </a:p>
      </dgm:t>
    </dgm:pt>
    <dgm:pt modelId="{D9D278C1-F4BB-4E9E-B67E-674AE36A4C40}" type="sibTrans" cxnId="{C4A5DB4A-84C9-4386-B466-3710615AD637}">
      <dgm:prSet/>
      <dgm:spPr/>
      <dgm:t>
        <a:bodyPr/>
        <a:lstStyle/>
        <a:p>
          <a:endParaRPr lang="en-CA"/>
        </a:p>
      </dgm:t>
    </dgm:pt>
    <dgm:pt modelId="{AE0F12EA-81A4-4176-AFBF-0AE1C3EA25BD}">
      <dgm:prSet/>
      <dgm:spPr/>
      <dgm:t>
        <a:bodyPr/>
        <a:lstStyle/>
        <a:p>
          <a:pPr rtl="0"/>
          <a:r>
            <a:rPr lang="en-CA"/>
            <a:t>A timely and meaningful resolution to offending behaviour</a:t>
          </a:r>
        </a:p>
      </dgm:t>
    </dgm:pt>
    <dgm:pt modelId="{EE1BED84-D13B-43B9-91ED-B0C0F630A23A}" type="parTrans" cxnId="{D6DF4B7F-968E-4B70-A668-F55CB87D11D5}">
      <dgm:prSet/>
      <dgm:spPr/>
      <dgm:t>
        <a:bodyPr/>
        <a:lstStyle/>
        <a:p>
          <a:endParaRPr lang="en-CA"/>
        </a:p>
      </dgm:t>
    </dgm:pt>
    <dgm:pt modelId="{10AD13D6-0A69-453E-A6CB-C2BC6F2A53A7}" type="sibTrans" cxnId="{D6DF4B7F-968E-4B70-A668-F55CB87D11D5}">
      <dgm:prSet/>
      <dgm:spPr/>
      <dgm:t>
        <a:bodyPr/>
        <a:lstStyle/>
        <a:p>
          <a:endParaRPr lang="en-CA"/>
        </a:p>
      </dgm:t>
    </dgm:pt>
    <dgm:pt modelId="{08613AB5-F08E-4996-8F52-59250B734167}">
      <dgm:prSet/>
      <dgm:spPr/>
      <dgm:t>
        <a:bodyPr/>
        <a:lstStyle/>
        <a:p>
          <a:pPr rtl="0"/>
          <a:r>
            <a:rPr lang="en-CA" dirty="0"/>
            <a:t>An opportunity for youth to gain an understanding and awareness of their behaviour and the impact of their actions on the people they harmed, their parent(s), and the community</a:t>
          </a:r>
        </a:p>
      </dgm:t>
    </dgm:pt>
    <dgm:pt modelId="{6DBDA534-4C92-4DEF-AAB8-790A8C9E2763}" type="parTrans" cxnId="{BAFEEBAD-8C3B-4C51-B224-B7367FD2C895}">
      <dgm:prSet/>
      <dgm:spPr/>
      <dgm:t>
        <a:bodyPr/>
        <a:lstStyle/>
        <a:p>
          <a:endParaRPr lang="en-CA"/>
        </a:p>
      </dgm:t>
    </dgm:pt>
    <dgm:pt modelId="{C5B4412A-9400-4875-927D-4E4FFA128E69}" type="sibTrans" cxnId="{BAFEEBAD-8C3B-4C51-B224-B7367FD2C895}">
      <dgm:prSet/>
      <dgm:spPr/>
      <dgm:t>
        <a:bodyPr/>
        <a:lstStyle/>
        <a:p>
          <a:endParaRPr lang="en-CA"/>
        </a:p>
      </dgm:t>
    </dgm:pt>
    <dgm:pt modelId="{FA78DB60-9209-43ED-9524-260E47DC04A6}">
      <dgm:prSet/>
      <dgm:spPr/>
      <dgm:t>
        <a:bodyPr/>
        <a:lstStyle/>
        <a:p>
          <a:pPr rtl="0"/>
          <a:r>
            <a:rPr lang="en-CA" dirty="0"/>
            <a:t>An opportunity for the youth to be involved in the process of determining the most appropriate way to make reparation for the harm caused</a:t>
          </a:r>
        </a:p>
      </dgm:t>
    </dgm:pt>
    <dgm:pt modelId="{CE365D01-2C75-4B95-8BDA-2FBD95C15951}" type="parTrans" cxnId="{21ADA825-7BA0-4F10-913D-8E45302F5253}">
      <dgm:prSet/>
      <dgm:spPr/>
      <dgm:t>
        <a:bodyPr/>
        <a:lstStyle/>
        <a:p>
          <a:endParaRPr lang="en-CA"/>
        </a:p>
      </dgm:t>
    </dgm:pt>
    <dgm:pt modelId="{7C1F648D-B1E0-4D95-9BEF-CD60BF6C61F6}" type="sibTrans" cxnId="{21ADA825-7BA0-4F10-913D-8E45302F5253}">
      <dgm:prSet/>
      <dgm:spPr/>
      <dgm:t>
        <a:bodyPr/>
        <a:lstStyle/>
        <a:p>
          <a:endParaRPr lang="en-CA"/>
        </a:p>
      </dgm:t>
    </dgm:pt>
    <dgm:pt modelId="{1AD513EA-9C8F-4D94-B989-0F355B3BAD7E}">
      <dgm:prSet/>
      <dgm:spPr/>
      <dgm:t>
        <a:bodyPr/>
        <a:lstStyle/>
        <a:p>
          <a:pPr rtl="0"/>
          <a:r>
            <a:rPr lang="en-CA"/>
            <a:t>A voice to the victim in the process and an opportunity to express how the offence has affected them and what they would like to see as reparation </a:t>
          </a:r>
        </a:p>
      </dgm:t>
    </dgm:pt>
    <dgm:pt modelId="{1A9A4A2B-7C5C-424E-A6AD-CC0FEE934228}" type="parTrans" cxnId="{4CE88C5C-514C-4D5E-922E-D1B1A2F1560E}">
      <dgm:prSet/>
      <dgm:spPr/>
      <dgm:t>
        <a:bodyPr/>
        <a:lstStyle/>
        <a:p>
          <a:endParaRPr lang="en-CA"/>
        </a:p>
      </dgm:t>
    </dgm:pt>
    <dgm:pt modelId="{3E09B6F7-3597-477F-809F-6DDE8E4E59D0}" type="sibTrans" cxnId="{4CE88C5C-514C-4D5E-922E-D1B1A2F1560E}">
      <dgm:prSet/>
      <dgm:spPr/>
      <dgm:t>
        <a:bodyPr/>
        <a:lstStyle/>
        <a:p>
          <a:endParaRPr lang="en-CA"/>
        </a:p>
      </dgm:t>
    </dgm:pt>
    <dgm:pt modelId="{248AEA5F-EF42-4CCB-A3E4-16090CD09526}">
      <dgm:prSet/>
      <dgm:spPr/>
      <dgm:t>
        <a:bodyPr/>
        <a:lstStyle/>
        <a:p>
          <a:pPr rtl="0"/>
          <a:r>
            <a:rPr lang="en-CA"/>
            <a:t>An opportunity for communities to become directly involved in the administration of youth justice</a:t>
          </a:r>
        </a:p>
      </dgm:t>
    </dgm:pt>
    <dgm:pt modelId="{E11D87F0-389E-4CE0-8D75-0D88A60F2628}" type="parTrans" cxnId="{C06E5ED8-EDCC-44F8-A660-B75E7F8E445F}">
      <dgm:prSet/>
      <dgm:spPr/>
      <dgm:t>
        <a:bodyPr/>
        <a:lstStyle/>
        <a:p>
          <a:endParaRPr lang="en-CA"/>
        </a:p>
      </dgm:t>
    </dgm:pt>
    <dgm:pt modelId="{1C743E57-AA4A-4DB5-A5F0-4A13CAECAA3E}" type="sibTrans" cxnId="{C06E5ED8-EDCC-44F8-A660-B75E7F8E445F}">
      <dgm:prSet/>
      <dgm:spPr/>
      <dgm:t>
        <a:bodyPr/>
        <a:lstStyle/>
        <a:p>
          <a:endParaRPr lang="en-CA"/>
        </a:p>
      </dgm:t>
    </dgm:pt>
    <dgm:pt modelId="{E24EAFE3-24A3-43B9-8340-ABD5D2AB2BB9}" type="pres">
      <dgm:prSet presAssocID="{BDB5A387-158B-490F-92A0-1D43D67D031A}" presName="Name0" presStyleCnt="0">
        <dgm:presLayoutVars>
          <dgm:dir/>
          <dgm:animLvl val="lvl"/>
          <dgm:resizeHandles val="exact"/>
        </dgm:presLayoutVars>
      </dgm:prSet>
      <dgm:spPr/>
    </dgm:pt>
    <dgm:pt modelId="{D0096DCC-66A9-4CE5-BDE2-9C33FA2236AC}" type="pres">
      <dgm:prSet presAssocID="{60AD7E37-B6C0-458D-B32B-C1E2CF49B924}" presName="composite" presStyleCnt="0"/>
      <dgm:spPr/>
    </dgm:pt>
    <dgm:pt modelId="{08AAD7F2-04F0-43B2-9EDB-82524AB2AEF2}" type="pres">
      <dgm:prSet presAssocID="{60AD7E37-B6C0-458D-B32B-C1E2CF49B92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C71132A2-89D2-457E-8AC4-5330CE9FD6F4}" type="pres">
      <dgm:prSet presAssocID="{60AD7E37-B6C0-458D-B32B-C1E2CF49B924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69218201-3FE7-4703-AF0F-6397E70BB6DA}" type="presOf" srcId="{AE0F12EA-81A4-4176-AFBF-0AE1C3EA25BD}" destId="{C71132A2-89D2-457E-8AC4-5330CE9FD6F4}" srcOrd="0" destOrd="1" presId="urn:microsoft.com/office/officeart/2005/8/layout/hList1"/>
    <dgm:cxn modelId="{C770E901-4BE6-4177-A0A2-9D497882C277}" type="presOf" srcId="{1AD513EA-9C8F-4D94-B989-0F355B3BAD7E}" destId="{C71132A2-89D2-457E-8AC4-5330CE9FD6F4}" srcOrd="0" destOrd="4" presId="urn:microsoft.com/office/officeart/2005/8/layout/hList1"/>
    <dgm:cxn modelId="{21ADA825-7BA0-4F10-913D-8E45302F5253}" srcId="{60AD7E37-B6C0-458D-B32B-C1E2CF49B924}" destId="{FA78DB60-9209-43ED-9524-260E47DC04A6}" srcOrd="3" destOrd="0" parTransId="{CE365D01-2C75-4B95-8BDA-2FBD95C15951}" sibTransId="{7C1F648D-B1E0-4D95-9BEF-CD60BF6C61F6}"/>
    <dgm:cxn modelId="{531FAC28-7DEC-48D8-ADFE-6EC5B074E0DC}" type="presOf" srcId="{FA78DB60-9209-43ED-9524-260E47DC04A6}" destId="{C71132A2-89D2-457E-8AC4-5330CE9FD6F4}" srcOrd="0" destOrd="3" presId="urn:microsoft.com/office/officeart/2005/8/layout/hList1"/>
    <dgm:cxn modelId="{4CE88C5C-514C-4D5E-922E-D1B1A2F1560E}" srcId="{60AD7E37-B6C0-458D-B32B-C1E2CF49B924}" destId="{1AD513EA-9C8F-4D94-B989-0F355B3BAD7E}" srcOrd="4" destOrd="0" parTransId="{1A9A4A2B-7C5C-424E-A6AD-CC0FEE934228}" sibTransId="{3E09B6F7-3597-477F-809F-6DDE8E4E59D0}"/>
    <dgm:cxn modelId="{C4A5DB4A-84C9-4386-B466-3710615AD637}" srcId="{60AD7E37-B6C0-458D-B32B-C1E2CF49B924}" destId="{4D66AE3F-3B7C-4061-8DE6-EF331A280B13}" srcOrd="0" destOrd="0" parTransId="{6953A628-ABAC-4A65-9F0C-B62634262ADB}" sibTransId="{D9D278C1-F4BB-4E9E-B67E-674AE36A4C40}"/>
    <dgm:cxn modelId="{B563A852-C5F6-4909-8B07-DFE44D6E76CD}" type="presOf" srcId="{BDB5A387-158B-490F-92A0-1D43D67D031A}" destId="{E24EAFE3-24A3-43B9-8340-ABD5D2AB2BB9}" srcOrd="0" destOrd="0" presId="urn:microsoft.com/office/officeart/2005/8/layout/hList1"/>
    <dgm:cxn modelId="{DDA4C856-14F0-445F-B042-99B76C42734E}" type="presOf" srcId="{60AD7E37-B6C0-458D-B32B-C1E2CF49B924}" destId="{08AAD7F2-04F0-43B2-9EDB-82524AB2AEF2}" srcOrd="0" destOrd="0" presId="urn:microsoft.com/office/officeart/2005/8/layout/hList1"/>
    <dgm:cxn modelId="{DD8D0A7A-E32C-4A6A-87D7-9A26CE5F6107}" srcId="{BDB5A387-158B-490F-92A0-1D43D67D031A}" destId="{60AD7E37-B6C0-458D-B32B-C1E2CF49B924}" srcOrd="0" destOrd="0" parTransId="{BC1E77D6-45E8-4215-80AF-5113D3240F02}" sibTransId="{515E95A2-28E8-46EE-A3C5-26E4DD8AFF70}"/>
    <dgm:cxn modelId="{D6DF4B7F-968E-4B70-A668-F55CB87D11D5}" srcId="{60AD7E37-B6C0-458D-B32B-C1E2CF49B924}" destId="{AE0F12EA-81A4-4176-AFBF-0AE1C3EA25BD}" srcOrd="1" destOrd="0" parTransId="{EE1BED84-D13B-43B9-91ED-B0C0F630A23A}" sibTransId="{10AD13D6-0A69-453E-A6CB-C2BC6F2A53A7}"/>
    <dgm:cxn modelId="{BAFEEBAD-8C3B-4C51-B224-B7367FD2C895}" srcId="{60AD7E37-B6C0-458D-B32B-C1E2CF49B924}" destId="{08613AB5-F08E-4996-8F52-59250B734167}" srcOrd="2" destOrd="0" parTransId="{6DBDA534-4C92-4DEF-AAB8-790A8C9E2763}" sibTransId="{C5B4412A-9400-4875-927D-4E4FFA128E69}"/>
    <dgm:cxn modelId="{429C51B0-85C6-4D01-89A4-C2225F83252A}" type="presOf" srcId="{4D66AE3F-3B7C-4061-8DE6-EF331A280B13}" destId="{C71132A2-89D2-457E-8AC4-5330CE9FD6F4}" srcOrd="0" destOrd="0" presId="urn:microsoft.com/office/officeart/2005/8/layout/hList1"/>
    <dgm:cxn modelId="{BB43CAB1-0B5F-4CFB-805A-9B10FD97C37C}" type="presOf" srcId="{08613AB5-F08E-4996-8F52-59250B734167}" destId="{C71132A2-89D2-457E-8AC4-5330CE9FD6F4}" srcOrd="0" destOrd="2" presId="urn:microsoft.com/office/officeart/2005/8/layout/hList1"/>
    <dgm:cxn modelId="{C06E5ED8-EDCC-44F8-A660-B75E7F8E445F}" srcId="{60AD7E37-B6C0-458D-B32B-C1E2CF49B924}" destId="{248AEA5F-EF42-4CCB-A3E4-16090CD09526}" srcOrd="5" destOrd="0" parTransId="{E11D87F0-389E-4CE0-8D75-0D88A60F2628}" sibTransId="{1C743E57-AA4A-4DB5-A5F0-4A13CAECAA3E}"/>
    <dgm:cxn modelId="{BDF9CFE3-C062-45AB-90B9-2EE7F0EA6961}" type="presOf" srcId="{248AEA5F-EF42-4CCB-A3E4-16090CD09526}" destId="{C71132A2-89D2-457E-8AC4-5330CE9FD6F4}" srcOrd="0" destOrd="5" presId="urn:microsoft.com/office/officeart/2005/8/layout/hList1"/>
    <dgm:cxn modelId="{3A89BD49-B713-4628-95A0-EF1CED023C1F}" type="presParOf" srcId="{E24EAFE3-24A3-43B9-8340-ABD5D2AB2BB9}" destId="{D0096DCC-66A9-4CE5-BDE2-9C33FA2236AC}" srcOrd="0" destOrd="0" presId="urn:microsoft.com/office/officeart/2005/8/layout/hList1"/>
    <dgm:cxn modelId="{0C7B7B55-E6DB-414B-8B58-85C309774AFA}" type="presParOf" srcId="{D0096DCC-66A9-4CE5-BDE2-9C33FA2236AC}" destId="{08AAD7F2-04F0-43B2-9EDB-82524AB2AEF2}" srcOrd="0" destOrd="0" presId="urn:microsoft.com/office/officeart/2005/8/layout/hList1"/>
    <dgm:cxn modelId="{FFDAC000-4CF1-4E6C-AFD1-C74D96573221}" type="presParOf" srcId="{D0096DCC-66A9-4CE5-BDE2-9C33FA2236AC}" destId="{C71132A2-89D2-457E-8AC4-5330CE9FD6F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DD56E0-E15F-4EC9-B6ED-CD5038474FA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AD897814-8383-4314-8F74-BC1206A66706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CA" baseline="0" dirty="0"/>
            <a:t>Role of the YJC Coordinator</a:t>
          </a:r>
          <a:endParaRPr lang="en-CA" dirty="0"/>
        </a:p>
      </dgm:t>
    </dgm:pt>
    <dgm:pt modelId="{B95F0469-5CDA-403F-BC89-3DA9739E80A0}" type="parTrans" cxnId="{BEAC437E-EAC6-4E86-BB02-7D867D2486A6}">
      <dgm:prSet/>
      <dgm:spPr/>
      <dgm:t>
        <a:bodyPr/>
        <a:lstStyle/>
        <a:p>
          <a:endParaRPr lang="en-CA"/>
        </a:p>
      </dgm:t>
    </dgm:pt>
    <dgm:pt modelId="{C3187BA0-2C65-4184-AEFA-77F00CBA9F16}" type="sibTrans" cxnId="{BEAC437E-EAC6-4E86-BB02-7D867D2486A6}">
      <dgm:prSet/>
      <dgm:spPr/>
      <dgm:t>
        <a:bodyPr/>
        <a:lstStyle/>
        <a:p>
          <a:endParaRPr lang="en-CA"/>
        </a:p>
      </dgm:t>
    </dgm:pt>
    <dgm:pt modelId="{C1367083-23CF-4A9D-9170-09DDE4D1476D}" type="pres">
      <dgm:prSet presAssocID="{A1DD56E0-E15F-4EC9-B6ED-CD5038474FA1}" presName="linear" presStyleCnt="0">
        <dgm:presLayoutVars>
          <dgm:animLvl val="lvl"/>
          <dgm:resizeHandles val="exact"/>
        </dgm:presLayoutVars>
      </dgm:prSet>
      <dgm:spPr/>
    </dgm:pt>
    <dgm:pt modelId="{3841CB9B-0853-4E80-8D69-A98E5CF257DC}" type="pres">
      <dgm:prSet presAssocID="{AD897814-8383-4314-8F74-BC1206A6670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EAC437E-EAC6-4E86-BB02-7D867D2486A6}" srcId="{A1DD56E0-E15F-4EC9-B6ED-CD5038474FA1}" destId="{AD897814-8383-4314-8F74-BC1206A66706}" srcOrd="0" destOrd="0" parTransId="{B95F0469-5CDA-403F-BC89-3DA9739E80A0}" sibTransId="{C3187BA0-2C65-4184-AEFA-77F00CBA9F16}"/>
    <dgm:cxn modelId="{1BEBA5B3-9BE2-4AB8-9A70-6C139200136D}" type="presOf" srcId="{AD897814-8383-4314-8F74-BC1206A66706}" destId="{3841CB9B-0853-4E80-8D69-A98E5CF257DC}" srcOrd="0" destOrd="0" presId="urn:microsoft.com/office/officeart/2005/8/layout/vList2"/>
    <dgm:cxn modelId="{4781D4B7-F3AC-4E3D-BB0E-B3919C5F72D5}" type="presOf" srcId="{A1DD56E0-E15F-4EC9-B6ED-CD5038474FA1}" destId="{C1367083-23CF-4A9D-9170-09DDE4D1476D}" srcOrd="0" destOrd="0" presId="urn:microsoft.com/office/officeart/2005/8/layout/vList2"/>
    <dgm:cxn modelId="{7D1400C1-12A1-4347-A3F3-EE4F2AFA1675}" type="presParOf" srcId="{C1367083-23CF-4A9D-9170-09DDE4D1476D}" destId="{3841CB9B-0853-4E80-8D69-A98E5CF257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97BFAE-F682-48D4-9267-7526D22A47E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FFED799-8644-4B22-A358-9BA1DE7EC3DD}">
      <dgm:prSet/>
      <dgm:spPr/>
      <dgm:t>
        <a:bodyPr/>
        <a:lstStyle/>
        <a:p>
          <a:pPr rtl="0"/>
          <a:r>
            <a:rPr lang="en-CA"/>
            <a:t>Completes Intake and Assessment</a:t>
          </a:r>
        </a:p>
      </dgm:t>
    </dgm:pt>
    <dgm:pt modelId="{1A16C225-1FFE-4C64-A464-D4FEE94A5450}" type="parTrans" cxnId="{67BF9CEE-265A-405C-AD9C-0780282D088C}">
      <dgm:prSet/>
      <dgm:spPr/>
      <dgm:t>
        <a:bodyPr/>
        <a:lstStyle/>
        <a:p>
          <a:endParaRPr lang="en-CA"/>
        </a:p>
      </dgm:t>
    </dgm:pt>
    <dgm:pt modelId="{6494546C-BF22-468F-8739-7328855C8736}" type="sibTrans" cxnId="{67BF9CEE-265A-405C-AD9C-0780282D088C}">
      <dgm:prSet/>
      <dgm:spPr/>
      <dgm:t>
        <a:bodyPr/>
        <a:lstStyle/>
        <a:p>
          <a:endParaRPr lang="en-CA"/>
        </a:p>
      </dgm:t>
    </dgm:pt>
    <dgm:pt modelId="{FFE7E1FF-A327-4DE7-8D33-C08131763650}">
      <dgm:prSet/>
      <dgm:spPr/>
      <dgm:t>
        <a:bodyPr/>
        <a:lstStyle/>
        <a:p>
          <a:pPr rtl="0"/>
          <a:r>
            <a:rPr lang="en-CA"/>
            <a:t>Coordinates and supervises volunteers</a:t>
          </a:r>
        </a:p>
      </dgm:t>
    </dgm:pt>
    <dgm:pt modelId="{074AC071-DC80-48E8-8122-AE9233176F6A}" type="parTrans" cxnId="{CF4EB13C-23C8-435F-8FE8-E88BB8AD5C6B}">
      <dgm:prSet/>
      <dgm:spPr/>
      <dgm:t>
        <a:bodyPr/>
        <a:lstStyle/>
        <a:p>
          <a:endParaRPr lang="en-CA"/>
        </a:p>
      </dgm:t>
    </dgm:pt>
    <dgm:pt modelId="{50123846-5A2C-4CE1-A548-476436023C8F}" type="sibTrans" cxnId="{CF4EB13C-23C8-435F-8FE8-E88BB8AD5C6B}">
      <dgm:prSet/>
      <dgm:spPr/>
      <dgm:t>
        <a:bodyPr/>
        <a:lstStyle/>
        <a:p>
          <a:endParaRPr lang="en-CA"/>
        </a:p>
      </dgm:t>
    </dgm:pt>
    <dgm:pt modelId="{337BC898-5D23-4EDF-BDDB-B81C5CDED52B}">
      <dgm:prSet/>
      <dgm:spPr/>
      <dgm:t>
        <a:bodyPr/>
        <a:lstStyle/>
        <a:p>
          <a:pPr rtl="0"/>
          <a:r>
            <a:rPr lang="en-CA"/>
            <a:t>Coordinates the Committee process</a:t>
          </a:r>
        </a:p>
      </dgm:t>
    </dgm:pt>
    <dgm:pt modelId="{277C1027-48F5-4CBE-8ED8-33517CB708B5}" type="parTrans" cxnId="{C752368A-90FB-4BFF-8F7B-5260AF9A909F}">
      <dgm:prSet/>
      <dgm:spPr/>
      <dgm:t>
        <a:bodyPr/>
        <a:lstStyle/>
        <a:p>
          <a:endParaRPr lang="en-CA"/>
        </a:p>
      </dgm:t>
    </dgm:pt>
    <dgm:pt modelId="{3EBE7388-345A-4CBC-BE86-27242EA7B2F1}" type="sibTrans" cxnId="{C752368A-90FB-4BFF-8F7B-5260AF9A909F}">
      <dgm:prSet/>
      <dgm:spPr/>
      <dgm:t>
        <a:bodyPr/>
        <a:lstStyle/>
        <a:p>
          <a:endParaRPr lang="en-CA"/>
        </a:p>
      </dgm:t>
    </dgm:pt>
    <dgm:pt modelId="{113E8944-AB53-4763-9840-6D4D482E5E3C}">
      <dgm:prSet/>
      <dgm:spPr/>
      <dgm:t>
        <a:bodyPr/>
        <a:lstStyle/>
        <a:p>
          <a:pPr rtl="0"/>
          <a:r>
            <a:rPr lang="en-CA"/>
            <a:t>Monitors sanction completion</a:t>
          </a:r>
        </a:p>
      </dgm:t>
    </dgm:pt>
    <dgm:pt modelId="{CB4B7C55-59BA-4468-9DE3-FBD61BD14684}" type="parTrans" cxnId="{B9B577E1-1EAE-4DAC-93CF-1E9E84C2630B}">
      <dgm:prSet/>
      <dgm:spPr/>
      <dgm:t>
        <a:bodyPr/>
        <a:lstStyle/>
        <a:p>
          <a:endParaRPr lang="en-CA"/>
        </a:p>
      </dgm:t>
    </dgm:pt>
    <dgm:pt modelId="{1077A140-15E8-433A-8FE8-3396EB587B49}" type="sibTrans" cxnId="{B9B577E1-1EAE-4DAC-93CF-1E9E84C2630B}">
      <dgm:prSet/>
      <dgm:spPr/>
      <dgm:t>
        <a:bodyPr/>
        <a:lstStyle/>
        <a:p>
          <a:endParaRPr lang="en-CA"/>
        </a:p>
      </dgm:t>
    </dgm:pt>
    <dgm:pt modelId="{5DC6BD6A-4415-42E0-B3D1-8C94C48932AE}">
      <dgm:prSet/>
      <dgm:spPr/>
      <dgm:t>
        <a:bodyPr/>
        <a:lstStyle/>
        <a:p>
          <a:pPr rtl="0"/>
          <a:r>
            <a:rPr lang="en-CA"/>
            <a:t>Promotes the YJC program</a:t>
          </a:r>
        </a:p>
      </dgm:t>
    </dgm:pt>
    <dgm:pt modelId="{684E6D08-CE5B-445C-AD73-A2A9DE67709E}" type="parTrans" cxnId="{A6E8B2F9-028D-4EEC-80AE-A9733F78F2AA}">
      <dgm:prSet/>
      <dgm:spPr/>
      <dgm:t>
        <a:bodyPr/>
        <a:lstStyle/>
        <a:p>
          <a:endParaRPr lang="en-CA"/>
        </a:p>
      </dgm:t>
    </dgm:pt>
    <dgm:pt modelId="{64C6854A-CD17-46C3-8E0F-206F56930DBB}" type="sibTrans" cxnId="{A6E8B2F9-028D-4EEC-80AE-A9733F78F2AA}">
      <dgm:prSet/>
      <dgm:spPr/>
      <dgm:t>
        <a:bodyPr/>
        <a:lstStyle/>
        <a:p>
          <a:endParaRPr lang="en-CA"/>
        </a:p>
      </dgm:t>
    </dgm:pt>
    <dgm:pt modelId="{DA52FA08-548E-4AEB-A314-6B6F090D1D2D}">
      <dgm:prSet/>
      <dgm:spPr/>
      <dgm:t>
        <a:bodyPr/>
        <a:lstStyle/>
        <a:p>
          <a:pPr rtl="0"/>
          <a:r>
            <a:rPr lang="en-CA" dirty="0"/>
            <a:t>Completes program Administrative tasks</a:t>
          </a:r>
        </a:p>
      </dgm:t>
    </dgm:pt>
    <dgm:pt modelId="{26A12A11-AC86-4FDE-96D9-64841DE6E7EB}" type="parTrans" cxnId="{2360F572-D223-4340-8E95-4195043E4E5F}">
      <dgm:prSet/>
      <dgm:spPr/>
      <dgm:t>
        <a:bodyPr/>
        <a:lstStyle/>
        <a:p>
          <a:endParaRPr lang="en-CA"/>
        </a:p>
      </dgm:t>
    </dgm:pt>
    <dgm:pt modelId="{01C98F41-B577-4818-9667-EDEAB2598348}" type="sibTrans" cxnId="{2360F572-D223-4340-8E95-4195043E4E5F}">
      <dgm:prSet/>
      <dgm:spPr/>
      <dgm:t>
        <a:bodyPr/>
        <a:lstStyle/>
        <a:p>
          <a:endParaRPr lang="en-CA"/>
        </a:p>
      </dgm:t>
    </dgm:pt>
    <dgm:pt modelId="{5F4BE9A5-B469-4B62-8507-509F5A36436E}">
      <dgm:prSet phldrT="[Text]"/>
      <dgm:spPr/>
      <dgm:t>
        <a:bodyPr/>
        <a:lstStyle/>
        <a:p>
          <a:pPr rtl="0"/>
          <a:r>
            <a:rPr lang="en-US" dirty="0"/>
            <a:t>Liaises with Crown and Police </a:t>
          </a:r>
          <a:endParaRPr lang="en-CA" dirty="0"/>
        </a:p>
      </dgm:t>
    </dgm:pt>
    <dgm:pt modelId="{D87DBA20-48C7-43EC-A03E-1F29C95720D4}" type="parTrans" cxnId="{92F8E697-2E80-44FB-82EF-ED425D9EA3F0}">
      <dgm:prSet/>
      <dgm:spPr/>
      <dgm:t>
        <a:bodyPr/>
        <a:lstStyle/>
        <a:p>
          <a:endParaRPr lang="en-CA"/>
        </a:p>
      </dgm:t>
    </dgm:pt>
    <dgm:pt modelId="{8C341DE4-4679-4E58-93CF-E3FE88D72CD7}" type="sibTrans" cxnId="{92F8E697-2E80-44FB-82EF-ED425D9EA3F0}">
      <dgm:prSet/>
      <dgm:spPr/>
      <dgm:t>
        <a:bodyPr/>
        <a:lstStyle/>
        <a:p>
          <a:endParaRPr lang="en-CA"/>
        </a:p>
      </dgm:t>
    </dgm:pt>
    <dgm:pt modelId="{0A5F680A-C372-4DBF-B7B2-66BEE82A3DB3}" type="pres">
      <dgm:prSet presAssocID="{A597BFAE-F682-48D4-9267-7526D22A47EB}" presName="compositeShape" presStyleCnt="0">
        <dgm:presLayoutVars>
          <dgm:chMax val="7"/>
          <dgm:dir/>
          <dgm:resizeHandles val="exact"/>
        </dgm:presLayoutVars>
      </dgm:prSet>
      <dgm:spPr/>
    </dgm:pt>
    <dgm:pt modelId="{ECF260C6-114F-4A72-83EE-27BD679546C9}" type="pres">
      <dgm:prSet presAssocID="{4FFED799-8644-4B22-A358-9BA1DE7EC3DD}" presName="circ1" presStyleLbl="vennNode1" presStyleIdx="0" presStyleCnt="7"/>
      <dgm:spPr/>
    </dgm:pt>
    <dgm:pt modelId="{345C8EF9-1D35-43BB-8136-2B9176F0432A}" type="pres">
      <dgm:prSet presAssocID="{4FFED799-8644-4B22-A358-9BA1DE7EC3D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2EC4BB1-6C2C-4F64-A6D5-E0001E99281C}" type="pres">
      <dgm:prSet presAssocID="{FFE7E1FF-A327-4DE7-8D33-C08131763650}" presName="circ2" presStyleLbl="vennNode1" presStyleIdx="1" presStyleCnt="7"/>
      <dgm:spPr/>
    </dgm:pt>
    <dgm:pt modelId="{FDD217C5-D675-4E05-80E3-83B5163B795B}" type="pres">
      <dgm:prSet presAssocID="{FFE7E1FF-A327-4DE7-8D33-C0813176365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B761407-73B0-4F11-8C9C-C1786291F4F1}" type="pres">
      <dgm:prSet presAssocID="{337BC898-5D23-4EDF-BDDB-B81C5CDED52B}" presName="circ3" presStyleLbl="vennNode1" presStyleIdx="2" presStyleCnt="7"/>
      <dgm:spPr/>
    </dgm:pt>
    <dgm:pt modelId="{723C1EEE-A5B7-49EB-ADB3-07C31F1A43B1}" type="pres">
      <dgm:prSet presAssocID="{337BC898-5D23-4EDF-BDDB-B81C5CDED52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39D2B0E-1A2C-4DA3-8E41-B88DF9FE0409}" type="pres">
      <dgm:prSet presAssocID="{113E8944-AB53-4763-9840-6D4D482E5E3C}" presName="circ4" presStyleLbl="vennNode1" presStyleIdx="3" presStyleCnt="7"/>
      <dgm:spPr/>
    </dgm:pt>
    <dgm:pt modelId="{13239025-3C2F-4F28-824E-D28D3583526F}" type="pres">
      <dgm:prSet presAssocID="{113E8944-AB53-4763-9840-6D4D482E5E3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A5E8D32-E0EC-42EB-81CD-08E574A8FF53}" type="pres">
      <dgm:prSet presAssocID="{5DC6BD6A-4415-42E0-B3D1-8C94C48932AE}" presName="circ5" presStyleLbl="vennNode1" presStyleIdx="4" presStyleCnt="7"/>
      <dgm:spPr/>
    </dgm:pt>
    <dgm:pt modelId="{9B9B12FB-DB43-4993-9D32-33471A87C86B}" type="pres">
      <dgm:prSet presAssocID="{5DC6BD6A-4415-42E0-B3D1-8C94C48932AE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5B06D75-BB26-4488-A560-788E2D53D678}" type="pres">
      <dgm:prSet presAssocID="{DA52FA08-548E-4AEB-A314-6B6F090D1D2D}" presName="circ6" presStyleLbl="vennNode1" presStyleIdx="5" presStyleCnt="7"/>
      <dgm:spPr/>
    </dgm:pt>
    <dgm:pt modelId="{B7C46FD0-FACC-4252-8C3A-4AC656B3D9DF}" type="pres">
      <dgm:prSet presAssocID="{DA52FA08-548E-4AEB-A314-6B6F090D1D2D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D180DC2-DA9B-42D1-9D79-17D22934C260}" type="pres">
      <dgm:prSet presAssocID="{5F4BE9A5-B469-4B62-8507-509F5A36436E}" presName="circ7" presStyleLbl="vennNode1" presStyleIdx="6" presStyleCnt="7"/>
      <dgm:spPr/>
    </dgm:pt>
    <dgm:pt modelId="{EC1A6E0C-CEC9-4C68-84CD-1EB81B89AA7F}" type="pres">
      <dgm:prSet presAssocID="{5F4BE9A5-B469-4B62-8507-509F5A36436E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029370A-7C9E-4D45-A5B5-CAF3E8F98029}" type="presOf" srcId="{A597BFAE-F682-48D4-9267-7526D22A47EB}" destId="{0A5F680A-C372-4DBF-B7B2-66BEE82A3DB3}" srcOrd="0" destOrd="0" presId="urn:microsoft.com/office/officeart/2005/8/layout/venn1"/>
    <dgm:cxn modelId="{05EC761B-EDCC-449A-B49A-5119CED6D92D}" type="presOf" srcId="{113E8944-AB53-4763-9840-6D4D482E5E3C}" destId="{13239025-3C2F-4F28-824E-D28D3583526F}" srcOrd="0" destOrd="0" presId="urn:microsoft.com/office/officeart/2005/8/layout/venn1"/>
    <dgm:cxn modelId="{7A304C24-8227-4939-97F8-586DE6DA2773}" type="presOf" srcId="{5F4BE9A5-B469-4B62-8507-509F5A36436E}" destId="{EC1A6E0C-CEC9-4C68-84CD-1EB81B89AA7F}" srcOrd="0" destOrd="0" presId="urn:microsoft.com/office/officeart/2005/8/layout/venn1"/>
    <dgm:cxn modelId="{8EB18634-D83C-49CF-BD2A-6C54FEE1FF44}" type="presOf" srcId="{DA52FA08-548E-4AEB-A314-6B6F090D1D2D}" destId="{B7C46FD0-FACC-4252-8C3A-4AC656B3D9DF}" srcOrd="0" destOrd="0" presId="urn:microsoft.com/office/officeart/2005/8/layout/venn1"/>
    <dgm:cxn modelId="{CF4EB13C-23C8-435F-8FE8-E88BB8AD5C6B}" srcId="{A597BFAE-F682-48D4-9267-7526D22A47EB}" destId="{FFE7E1FF-A327-4DE7-8D33-C08131763650}" srcOrd="1" destOrd="0" parTransId="{074AC071-DC80-48E8-8122-AE9233176F6A}" sibTransId="{50123846-5A2C-4CE1-A548-476436023C8F}"/>
    <dgm:cxn modelId="{92BB7D3F-6521-4E04-AE06-6628B130D8FC}" type="presOf" srcId="{5DC6BD6A-4415-42E0-B3D1-8C94C48932AE}" destId="{9B9B12FB-DB43-4993-9D32-33471A87C86B}" srcOrd="0" destOrd="0" presId="urn:microsoft.com/office/officeart/2005/8/layout/venn1"/>
    <dgm:cxn modelId="{94E60D65-E866-4AD1-BD52-55558E882408}" type="presOf" srcId="{FFE7E1FF-A327-4DE7-8D33-C08131763650}" destId="{FDD217C5-D675-4E05-80E3-83B5163B795B}" srcOrd="0" destOrd="0" presId="urn:microsoft.com/office/officeart/2005/8/layout/venn1"/>
    <dgm:cxn modelId="{BC91C64A-ABA9-4CF6-8BFD-10A8326F97C4}" type="presOf" srcId="{337BC898-5D23-4EDF-BDDB-B81C5CDED52B}" destId="{723C1EEE-A5B7-49EB-ADB3-07C31F1A43B1}" srcOrd="0" destOrd="0" presId="urn:microsoft.com/office/officeart/2005/8/layout/venn1"/>
    <dgm:cxn modelId="{2360F572-D223-4340-8E95-4195043E4E5F}" srcId="{A597BFAE-F682-48D4-9267-7526D22A47EB}" destId="{DA52FA08-548E-4AEB-A314-6B6F090D1D2D}" srcOrd="5" destOrd="0" parTransId="{26A12A11-AC86-4FDE-96D9-64841DE6E7EB}" sibTransId="{01C98F41-B577-4818-9667-EDEAB2598348}"/>
    <dgm:cxn modelId="{C752368A-90FB-4BFF-8F7B-5260AF9A909F}" srcId="{A597BFAE-F682-48D4-9267-7526D22A47EB}" destId="{337BC898-5D23-4EDF-BDDB-B81C5CDED52B}" srcOrd="2" destOrd="0" parTransId="{277C1027-48F5-4CBE-8ED8-33517CB708B5}" sibTransId="{3EBE7388-345A-4CBC-BE86-27242EA7B2F1}"/>
    <dgm:cxn modelId="{92F8E697-2E80-44FB-82EF-ED425D9EA3F0}" srcId="{A597BFAE-F682-48D4-9267-7526D22A47EB}" destId="{5F4BE9A5-B469-4B62-8507-509F5A36436E}" srcOrd="6" destOrd="0" parTransId="{D87DBA20-48C7-43EC-A03E-1F29C95720D4}" sibTransId="{8C341DE4-4679-4E58-93CF-E3FE88D72CD7}"/>
    <dgm:cxn modelId="{B9B577E1-1EAE-4DAC-93CF-1E9E84C2630B}" srcId="{A597BFAE-F682-48D4-9267-7526D22A47EB}" destId="{113E8944-AB53-4763-9840-6D4D482E5E3C}" srcOrd="3" destOrd="0" parTransId="{CB4B7C55-59BA-4468-9DE3-FBD61BD14684}" sibTransId="{1077A140-15E8-433A-8FE8-3396EB587B49}"/>
    <dgm:cxn modelId="{67BF9CEE-265A-405C-AD9C-0780282D088C}" srcId="{A597BFAE-F682-48D4-9267-7526D22A47EB}" destId="{4FFED799-8644-4B22-A358-9BA1DE7EC3DD}" srcOrd="0" destOrd="0" parTransId="{1A16C225-1FFE-4C64-A464-D4FEE94A5450}" sibTransId="{6494546C-BF22-468F-8739-7328855C8736}"/>
    <dgm:cxn modelId="{8EEBF4F3-256B-4386-B01A-BC3EB0767EE6}" type="presOf" srcId="{4FFED799-8644-4B22-A358-9BA1DE7EC3DD}" destId="{345C8EF9-1D35-43BB-8136-2B9176F0432A}" srcOrd="0" destOrd="0" presId="urn:microsoft.com/office/officeart/2005/8/layout/venn1"/>
    <dgm:cxn modelId="{A6E8B2F9-028D-4EEC-80AE-A9733F78F2AA}" srcId="{A597BFAE-F682-48D4-9267-7526D22A47EB}" destId="{5DC6BD6A-4415-42E0-B3D1-8C94C48932AE}" srcOrd="4" destOrd="0" parTransId="{684E6D08-CE5B-445C-AD73-A2A9DE67709E}" sibTransId="{64C6854A-CD17-46C3-8E0F-206F56930DBB}"/>
    <dgm:cxn modelId="{99478081-0AD5-4CB4-B535-CD261E5EBC3C}" type="presParOf" srcId="{0A5F680A-C372-4DBF-B7B2-66BEE82A3DB3}" destId="{ECF260C6-114F-4A72-83EE-27BD679546C9}" srcOrd="0" destOrd="0" presId="urn:microsoft.com/office/officeart/2005/8/layout/venn1"/>
    <dgm:cxn modelId="{BAFBF916-9B67-471A-BD5A-6890357F2359}" type="presParOf" srcId="{0A5F680A-C372-4DBF-B7B2-66BEE82A3DB3}" destId="{345C8EF9-1D35-43BB-8136-2B9176F0432A}" srcOrd="1" destOrd="0" presId="urn:microsoft.com/office/officeart/2005/8/layout/venn1"/>
    <dgm:cxn modelId="{74D889D2-4EC6-4AFC-801F-4E2B25CAB249}" type="presParOf" srcId="{0A5F680A-C372-4DBF-B7B2-66BEE82A3DB3}" destId="{42EC4BB1-6C2C-4F64-A6D5-E0001E99281C}" srcOrd="2" destOrd="0" presId="urn:microsoft.com/office/officeart/2005/8/layout/venn1"/>
    <dgm:cxn modelId="{DF040EA7-B892-4FB3-9EE9-591C5041BE23}" type="presParOf" srcId="{0A5F680A-C372-4DBF-B7B2-66BEE82A3DB3}" destId="{FDD217C5-D675-4E05-80E3-83B5163B795B}" srcOrd="3" destOrd="0" presId="urn:microsoft.com/office/officeart/2005/8/layout/venn1"/>
    <dgm:cxn modelId="{D4677787-7ABC-463E-9FBD-DF77BCF2F617}" type="presParOf" srcId="{0A5F680A-C372-4DBF-B7B2-66BEE82A3DB3}" destId="{1B761407-73B0-4F11-8C9C-C1786291F4F1}" srcOrd="4" destOrd="0" presId="urn:microsoft.com/office/officeart/2005/8/layout/venn1"/>
    <dgm:cxn modelId="{72F18B39-4121-47C0-972D-214E1578F041}" type="presParOf" srcId="{0A5F680A-C372-4DBF-B7B2-66BEE82A3DB3}" destId="{723C1EEE-A5B7-49EB-ADB3-07C31F1A43B1}" srcOrd="5" destOrd="0" presId="urn:microsoft.com/office/officeart/2005/8/layout/venn1"/>
    <dgm:cxn modelId="{58B4F835-C0D8-4FF4-B972-D6E361A7B9E2}" type="presParOf" srcId="{0A5F680A-C372-4DBF-B7B2-66BEE82A3DB3}" destId="{739D2B0E-1A2C-4DA3-8E41-B88DF9FE0409}" srcOrd="6" destOrd="0" presId="urn:microsoft.com/office/officeart/2005/8/layout/venn1"/>
    <dgm:cxn modelId="{97BC131E-BF49-4C13-8F9F-F8041B6060E8}" type="presParOf" srcId="{0A5F680A-C372-4DBF-B7B2-66BEE82A3DB3}" destId="{13239025-3C2F-4F28-824E-D28D3583526F}" srcOrd="7" destOrd="0" presId="urn:microsoft.com/office/officeart/2005/8/layout/venn1"/>
    <dgm:cxn modelId="{5D3F6C8F-85FB-475E-AB98-4DBFD6CC3080}" type="presParOf" srcId="{0A5F680A-C372-4DBF-B7B2-66BEE82A3DB3}" destId="{BA5E8D32-E0EC-42EB-81CD-08E574A8FF53}" srcOrd="8" destOrd="0" presId="urn:microsoft.com/office/officeart/2005/8/layout/venn1"/>
    <dgm:cxn modelId="{B799C74F-027E-4765-82CA-FE2659777D3D}" type="presParOf" srcId="{0A5F680A-C372-4DBF-B7B2-66BEE82A3DB3}" destId="{9B9B12FB-DB43-4993-9D32-33471A87C86B}" srcOrd="9" destOrd="0" presId="urn:microsoft.com/office/officeart/2005/8/layout/venn1"/>
    <dgm:cxn modelId="{18006331-BFDE-4D27-90A7-06CC0CE14AE2}" type="presParOf" srcId="{0A5F680A-C372-4DBF-B7B2-66BEE82A3DB3}" destId="{55B06D75-BB26-4488-A560-788E2D53D678}" srcOrd="10" destOrd="0" presId="urn:microsoft.com/office/officeart/2005/8/layout/venn1"/>
    <dgm:cxn modelId="{06BDA4E5-4A75-4ED9-B1DB-DA01ADD06FD1}" type="presParOf" srcId="{0A5F680A-C372-4DBF-B7B2-66BEE82A3DB3}" destId="{B7C46FD0-FACC-4252-8C3A-4AC656B3D9DF}" srcOrd="11" destOrd="0" presId="urn:microsoft.com/office/officeart/2005/8/layout/venn1"/>
    <dgm:cxn modelId="{8DF6C43B-DC44-4440-AB7A-8839C9FA064C}" type="presParOf" srcId="{0A5F680A-C372-4DBF-B7B2-66BEE82A3DB3}" destId="{9D180DC2-DA9B-42D1-9D79-17D22934C260}" srcOrd="12" destOrd="0" presId="urn:microsoft.com/office/officeart/2005/8/layout/venn1"/>
    <dgm:cxn modelId="{23BF6E4E-8776-4525-8EA2-50A97E952C49}" type="presParOf" srcId="{0A5F680A-C372-4DBF-B7B2-66BEE82A3DB3}" destId="{EC1A6E0C-CEC9-4C68-84CD-1EB81B89AA7F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BF216-9FF8-429C-95CF-8C20606F51CE}">
      <dsp:nvSpPr>
        <dsp:cNvPr id="0" name=""/>
        <dsp:cNvSpPr/>
      </dsp:nvSpPr>
      <dsp:spPr>
        <a:xfrm>
          <a:off x="0" y="7852"/>
          <a:ext cx="7620000" cy="1127295"/>
        </a:xfrm>
        <a:prstGeom prst="roundRect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kern="1200" baseline="0" dirty="0"/>
            <a:t>Contents</a:t>
          </a:r>
          <a:endParaRPr lang="en-CA" sz="4700" kern="1200" dirty="0"/>
        </a:p>
      </dsp:txBody>
      <dsp:txXfrm>
        <a:off x="55030" y="62882"/>
        <a:ext cx="7509940" cy="101723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346F3-4978-438A-86E0-159FC908C164}">
      <dsp:nvSpPr>
        <dsp:cNvPr id="0" name=""/>
        <dsp:cNvSpPr/>
      </dsp:nvSpPr>
      <dsp:spPr>
        <a:xfrm>
          <a:off x="0" y="7852"/>
          <a:ext cx="7620000" cy="1127295"/>
        </a:xfrm>
        <a:prstGeom prst="roundRect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kern="1200" baseline="0" dirty="0"/>
            <a:t>YJC Committee Process</a:t>
          </a:r>
          <a:endParaRPr lang="en-CA" sz="4700" kern="1200" dirty="0"/>
        </a:p>
      </dsp:txBody>
      <dsp:txXfrm>
        <a:off x="55030" y="62882"/>
        <a:ext cx="7509940" cy="10172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8FABE-20A6-46CE-8929-5DB21DBEC9DC}">
      <dsp:nvSpPr>
        <dsp:cNvPr id="0" name=""/>
        <dsp:cNvSpPr/>
      </dsp:nvSpPr>
      <dsp:spPr>
        <a:xfrm>
          <a:off x="0" y="7852"/>
          <a:ext cx="7620000" cy="1127295"/>
        </a:xfrm>
        <a:prstGeom prst="roundRect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kern="1200" baseline="0" dirty="0"/>
            <a:t>Victim Participation</a:t>
          </a:r>
          <a:endParaRPr lang="en-CA" sz="4700" kern="1200" dirty="0"/>
        </a:p>
      </dsp:txBody>
      <dsp:txXfrm>
        <a:off x="55030" y="62882"/>
        <a:ext cx="75099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21021-E0C3-481C-96B8-8AC0C5579D2B}">
      <dsp:nvSpPr>
        <dsp:cNvPr id="0" name=""/>
        <dsp:cNvSpPr/>
      </dsp:nvSpPr>
      <dsp:spPr>
        <a:xfrm rot="5400000">
          <a:off x="4244920" y="-12674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700" kern="1200"/>
            <a:t>In person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700" kern="1200"/>
            <a:t>Written input through a Victim Impact Statement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700" kern="1200"/>
            <a:t>Verbal input provided to the volunteer or the YJC Coordinator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700" kern="1200"/>
            <a:t>Sending a representative to speak on their behalf</a:t>
          </a:r>
        </a:p>
      </dsp:txBody>
      <dsp:txXfrm rot="-5400000">
        <a:off x="2743200" y="325679"/>
        <a:ext cx="4785350" cy="1690459"/>
      </dsp:txXfrm>
    </dsp:sp>
    <dsp:sp modelId="{BE89CCA7-0B9D-4AC8-A271-7B44BF806AE2}">
      <dsp:nvSpPr>
        <dsp:cNvPr id="0" name=""/>
        <dsp:cNvSpPr/>
      </dsp:nvSpPr>
      <dsp:spPr>
        <a:xfrm>
          <a:off x="0" y="58"/>
          <a:ext cx="2743200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Victims may participate in a variety of ways: </a:t>
          </a:r>
        </a:p>
      </dsp:txBody>
      <dsp:txXfrm>
        <a:off x="114312" y="114370"/>
        <a:ext cx="2514576" cy="2113074"/>
      </dsp:txXfrm>
    </dsp:sp>
    <dsp:sp modelId="{3CA026D2-88B8-465B-B2A7-08869400CCB7}">
      <dsp:nvSpPr>
        <dsp:cNvPr id="0" name=""/>
        <dsp:cNvSpPr/>
      </dsp:nvSpPr>
      <dsp:spPr>
        <a:xfrm rot="5400000">
          <a:off x="4244920" y="11912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700" kern="1200"/>
            <a:t>Reading a Victim Impact Statement from a similar case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700" kern="1200"/>
            <a:t>Having a Loss Prevention Officer participate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700" kern="1200"/>
            <a:t>Providing information about the costs and impact of the offence</a:t>
          </a:r>
        </a:p>
      </dsp:txBody>
      <dsp:txXfrm rot="-5400000">
        <a:off x="2743200" y="2784461"/>
        <a:ext cx="4785350" cy="1690459"/>
      </dsp:txXfrm>
    </dsp:sp>
    <dsp:sp modelId="{1B5CC5DE-4D55-408D-89D4-2354F68FE6BC}">
      <dsp:nvSpPr>
        <dsp:cNvPr id="0" name=""/>
        <dsp:cNvSpPr/>
      </dsp:nvSpPr>
      <dsp:spPr>
        <a:xfrm>
          <a:off x="0" y="2458842"/>
          <a:ext cx="2743200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/>
            <a:t>If no direct or indirect victim involvement, the victim perspective may be presented by:</a:t>
          </a:r>
        </a:p>
      </dsp:txBody>
      <dsp:txXfrm>
        <a:off x="114312" y="2573154"/>
        <a:ext cx="2514576" cy="211307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49997-D697-44B0-8DEA-FAAE0CA34F0A}">
      <dsp:nvSpPr>
        <dsp:cNvPr id="0" name=""/>
        <dsp:cNvSpPr/>
      </dsp:nvSpPr>
      <dsp:spPr>
        <a:xfrm>
          <a:off x="0" y="7852"/>
          <a:ext cx="7620000" cy="1127295"/>
        </a:xfrm>
        <a:prstGeom prst="roundRect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kern="1200" baseline="0" dirty="0"/>
            <a:t>Assigning Sanctions</a:t>
          </a:r>
          <a:endParaRPr lang="en-CA" sz="4700" kern="1200" dirty="0"/>
        </a:p>
      </dsp:txBody>
      <dsp:txXfrm>
        <a:off x="55030" y="62882"/>
        <a:ext cx="7509940" cy="1017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1680A-66F8-429B-BEB5-8C042415B415}">
      <dsp:nvSpPr>
        <dsp:cNvPr id="0" name=""/>
        <dsp:cNvSpPr/>
      </dsp:nvSpPr>
      <dsp:spPr>
        <a:xfrm>
          <a:off x="0" y="0"/>
          <a:ext cx="6096000" cy="10561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Each party is given the opportunity to explain what happened before, during, and after the offence. Facts as well as feelings are explored</a:t>
          </a:r>
        </a:p>
      </dsp:txBody>
      <dsp:txXfrm>
        <a:off x="30933" y="30933"/>
        <a:ext cx="4867108" cy="994266"/>
      </dsp:txXfrm>
    </dsp:sp>
    <dsp:sp modelId="{EF2714E9-03C9-43A7-8BCC-46A6DCCEDFB3}">
      <dsp:nvSpPr>
        <dsp:cNvPr id="0" name=""/>
        <dsp:cNvSpPr/>
      </dsp:nvSpPr>
      <dsp:spPr>
        <a:xfrm>
          <a:off x="510539" y="1248156"/>
          <a:ext cx="6096000" cy="10561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Parties participating in the process are encouraged to generate resolution options jointly. The facilitators are discouraged from simply imposing solutions (sanctions)</a:t>
          </a:r>
        </a:p>
      </dsp:txBody>
      <dsp:txXfrm>
        <a:off x="541472" y="1279089"/>
        <a:ext cx="4837108" cy="994266"/>
      </dsp:txXfrm>
    </dsp:sp>
    <dsp:sp modelId="{7FF58159-63FC-4EA0-885C-5C084999A8C0}">
      <dsp:nvSpPr>
        <dsp:cNvPr id="0" name=""/>
        <dsp:cNvSpPr/>
      </dsp:nvSpPr>
      <dsp:spPr>
        <a:xfrm>
          <a:off x="1013459" y="2496312"/>
          <a:ext cx="6096000" cy="10561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All parties are asked what can be done to make things right</a:t>
          </a:r>
        </a:p>
      </dsp:txBody>
      <dsp:txXfrm>
        <a:off x="1044392" y="2527245"/>
        <a:ext cx="4844728" cy="994265"/>
      </dsp:txXfrm>
    </dsp:sp>
    <dsp:sp modelId="{A8E5CB23-4D17-4D35-ADBB-99E70AAA55F4}">
      <dsp:nvSpPr>
        <dsp:cNvPr id="0" name=""/>
        <dsp:cNvSpPr/>
      </dsp:nvSpPr>
      <dsp:spPr>
        <a:xfrm>
          <a:off x="1523999" y="3744468"/>
          <a:ext cx="6096000" cy="10561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An Agreement is written and copies provided to all parties</a:t>
          </a:r>
        </a:p>
      </dsp:txBody>
      <dsp:txXfrm>
        <a:off x="1554932" y="3775401"/>
        <a:ext cx="4837108" cy="994266"/>
      </dsp:txXfrm>
    </dsp:sp>
    <dsp:sp modelId="{555A2B46-4E72-4716-AF48-4216A6003353}">
      <dsp:nvSpPr>
        <dsp:cNvPr id="0" name=""/>
        <dsp:cNvSpPr/>
      </dsp:nvSpPr>
      <dsp:spPr>
        <a:xfrm>
          <a:off x="5409514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100" kern="1200"/>
        </a:p>
      </dsp:txBody>
      <dsp:txXfrm>
        <a:off x="5563973" y="808901"/>
        <a:ext cx="377567" cy="516580"/>
      </dsp:txXfrm>
    </dsp:sp>
    <dsp:sp modelId="{210296E1-C8C5-482B-B39E-8CAEA960F861}">
      <dsp:nvSpPr>
        <dsp:cNvPr id="0" name=""/>
        <dsp:cNvSpPr/>
      </dsp:nvSpPr>
      <dsp:spPr>
        <a:xfrm>
          <a:off x="5920054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100" kern="1200"/>
        </a:p>
      </dsp:txBody>
      <dsp:txXfrm>
        <a:off x="6074513" y="2057057"/>
        <a:ext cx="377567" cy="516580"/>
      </dsp:txXfrm>
    </dsp:sp>
    <dsp:sp modelId="{47EE2162-F1B3-44B3-B6D1-2921FE9B0121}">
      <dsp:nvSpPr>
        <dsp:cNvPr id="0" name=""/>
        <dsp:cNvSpPr/>
      </dsp:nvSpPr>
      <dsp:spPr>
        <a:xfrm>
          <a:off x="6422974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100" kern="1200"/>
        </a:p>
      </dsp:txBody>
      <dsp:txXfrm>
        <a:off x="6577433" y="3305213"/>
        <a:ext cx="377567" cy="5165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E4A34-1720-4CEF-99BA-5F1F24E3E1E1}">
      <dsp:nvSpPr>
        <dsp:cNvPr id="0" name=""/>
        <dsp:cNvSpPr/>
      </dsp:nvSpPr>
      <dsp:spPr>
        <a:xfrm>
          <a:off x="0" y="7852"/>
          <a:ext cx="7620000" cy="1127295"/>
        </a:xfrm>
        <a:prstGeom prst="roundRect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kern="1200" baseline="0" dirty="0"/>
            <a:t>S.M.A.R.T.</a:t>
          </a:r>
          <a:endParaRPr lang="en-CA" sz="4700" kern="1200" dirty="0"/>
        </a:p>
      </dsp:txBody>
      <dsp:txXfrm>
        <a:off x="55030" y="62882"/>
        <a:ext cx="7509940" cy="1017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381D2-A9C2-4E25-AC4D-028F44121F41}">
      <dsp:nvSpPr>
        <dsp:cNvPr id="0" name=""/>
        <dsp:cNvSpPr/>
      </dsp:nvSpPr>
      <dsp:spPr>
        <a:xfrm>
          <a:off x="0" y="7852"/>
          <a:ext cx="7620000" cy="1127295"/>
        </a:xfrm>
        <a:prstGeom prst="roundRect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kern="1200" baseline="0" dirty="0"/>
            <a:t>Steering Committee</a:t>
          </a:r>
          <a:endParaRPr lang="en-CA" sz="4700" kern="1200" dirty="0"/>
        </a:p>
      </dsp:txBody>
      <dsp:txXfrm>
        <a:off x="55030" y="62882"/>
        <a:ext cx="7509940" cy="10172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27E06-F2F5-476E-A1A6-C3A0EF9D550C}">
      <dsp:nvSpPr>
        <dsp:cNvPr id="0" name=""/>
        <dsp:cNvSpPr/>
      </dsp:nvSpPr>
      <dsp:spPr>
        <a:xfrm>
          <a:off x="0" y="7852"/>
          <a:ext cx="7620000" cy="1127295"/>
        </a:xfrm>
        <a:prstGeom prst="roundRect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kern="1200" baseline="0" dirty="0"/>
            <a:t>Volunteer Training</a:t>
          </a:r>
          <a:endParaRPr lang="en-CA" sz="4700" kern="1200" dirty="0"/>
        </a:p>
      </dsp:txBody>
      <dsp:txXfrm>
        <a:off x="55030" y="62882"/>
        <a:ext cx="75099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FFED6-FAB5-4AC6-903D-A33B41310C24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425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B718B-81E8-4782-AD00-3973A670C288}">
      <dsp:nvSpPr>
        <dsp:cNvPr id="0" name=""/>
        <dsp:cNvSpPr/>
      </dsp:nvSpPr>
      <dsp:spPr>
        <a:xfrm>
          <a:off x="452604" y="299941"/>
          <a:ext cx="7100575" cy="60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/>
            <a:t>History of the Youth Justice Committee (YJC) Program</a:t>
          </a:r>
        </a:p>
      </dsp:txBody>
      <dsp:txXfrm>
        <a:off x="452604" y="299941"/>
        <a:ext cx="7100575" cy="600267"/>
      </dsp:txXfrm>
    </dsp:sp>
    <dsp:sp modelId="{F7F38F70-9677-4B80-A87F-A4DC80CAD818}">
      <dsp:nvSpPr>
        <dsp:cNvPr id="0" name=""/>
        <dsp:cNvSpPr/>
      </dsp:nvSpPr>
      <dsp:spPr>
        <a:xfrm>
          <a:off x="77437" y="224908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14E1E-B022-40B7-92C7-8C4C14834AC1}">
      <dsp:nvSpPr>
        <dsp:cNvPr id="0" name=""/>
        <dsp:cNvSpPr/>
      </dsp:nvSpPr>
      <dsp:spPr>
        <a:xfrm>
          <a:off x="882738" y="1200053"/>
          <a:ext cx="6670441" cy="60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How the program works : goals, process, roles</a:t>
          </a:r>
        </a:p>
      </dsp:txBody>
      <dsp:txXfrm>
        <a:off x="882738" y="1200053"/>
        <a:ext cx="6670441" cy="600267"/>
      </dsp:txXfrm>
    </dsp:sp>
    <dsp:sp modelId="{08598594-9307-41EB-B7E9-B27D727E00F3}">
      <dsp:nvSpPr>
        <dsp:cNvPr id="0" name=""/>
        <dsp:cNvSpPr/>
      </dsp:nvSpPr>
      <dsp:spPr>
        <a:xfrm>
          <a:off x="507571" y="1125020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0532E-9D2F-450D-9979-69875D06ED0F}">
      <dsp:nvSpPr>
        <dsp:cNvPr id="0" name=""/>
        <dsp:cNvSpPr/>
      </dsp:nvSpPr>
      <dsp:spPr>
        <a:xfrm>
          <a:off x="1014754" y="2100166"/>
          <a:ext cx="6538424" cy="60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Victim Participation</a:t>
          </a:r>
        </a:p>
      </dsp:txBody>
      <dsp:txXfrm>
        <a:off x="1014754" y="2100166"/>
        <a:ext cx="6538424" cy="600267"/>
      </dsp:txXfrm>
    </dsp:sp>
    <dsp:sp modelId="{D090BFED-678C-4783-BF0F-C8CC745B3617}">
      <dsp:nvSpPr>
        <dsp:cNvPr id="0" name=""/>
        <dsp:cNvSpPr/>
      </dsp:nvSpPr>
      <dsp:spPr>
        <a:xfrm>
          <a:off x="639587" y="2025133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8BF41F-F3CB-48F8-8D13-62EBDFBCF034}">
      <dsp:nvSpPr>
        <dsp:cNvPr id="0" name=""/>
        <dsp:cNvSpPr/>
      </dsp:nvSpPr>
      <dsp:spPr>
        <a:xfrm>
          <a:off x="882738" y="3000278"/>
          <a:ext cx="6670441" cy="60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Assigning Sanctions</a:t>
          </a:r>
        </a:p>
      </dsp:txBody>
      <dsp:txXfrm>
        <a:off x="882738" y="3000278"/>
        <a:ext cx="6670441" cy="600267"/>
      </dsp:txXfrm>
    </dsp:sp>
    <dsp:sp modelId="{344F4B98-D909-4B53-A6EE-D22A7E9030D5}">
      <dsp:nvSpPr>
        <dsp:cNvPr id="0" name=""/>
        <dsp:cNvSpPr/>
      </dsp:nvSpPr>
      <dsp:spPr>
        <a:xfrm>
          <a:off x="507571" y="2925245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1B938-36CB-4213-AB65-99B76BD2CC02}">
      <dsp:nvSpPr>
        <dsp:cNvPr id="0" name=""/>
        <dsp:cNvSpPr/>
      </dsp:nvSpPr>
      <dsp:spPr>
        <a:xfrm>
          <a:off x="452604" y="3900391"/>
          <a:ext cx="7100575" cy="60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462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Volunteer Training</a:t>
          </a:r>
        </a:p>
      </dsp:txBody>
      <dsp:txXfrm>
        <a:off x="452604" y="3900391"/>
        <a:ext cx="7100575" cy="600267"/>
      </dsp:txXfrm>
    </dsp:sp>
    <dsp:sp modelId="{80B3DE82-C8E5-45B6-A428-87AD821CF893}">
      <dsp:nvSpPr>
        <dsp:cNvPr id="0" name=""/>
        <dsp:cNvSpPr/>
      </dsp:nvSpPr>
      <dsp:spPr>
        <a:xfrm>
          <a:off x="77437" y="3825358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96B4A-C139-49C0-9880-393A5D2C6C24}">
      <dsp:nvSpPr>
        <dsp:cNvPr id="0" name=""/>
        <dsp:cNvSpPr/>
      </dsp:nvSpPr>
      <dsp:spPr>
        <a:xfrm>
          <a:off x="0" y="7852"/>
          <a:ext cx="7620000" cy="1127295"/>
        </a:xfrm>
        <a:prstGeom prst="roundRect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kern="1200" baseline="0" dirty="0"/>
            <a:t>YJC Program Background</a:t>
          </a:r>
          <a:endParaRPr lang="en-CA" sz="4700" kern="1200" dirty="0"/>
        </a:p>
      </dsp:txBody>
      <dsp:txXfrm>
        <a:off x="55030" y="62882"/>
        <a:ext cx="75099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5C56D-7FE6-4B57-A18C-08A148FCB522}">
      <dsp:nvSpPr>
        <dsp:cNvPr id="0" name=""/>
        <dsp:cNvSpPr/>
      </dsp:nvSpPr>
      <dsp:spPr>
        <a:xfrm>
          <a:off x="0" y="1000755"/>
          <a:ext cx="7620000" cy="3109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37388" rIns="591397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/>
            <a:t>Was introduced in 1999 at six pilot site locations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/>
            <a:t>Expanded to a total of 49 locations by 2004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/>
            <a:t>Is presently operating in 39 sites following discontinuation of 9 underused programs and closure of one agency  in 2012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/>
            <a:t>Is used as an Extrajudicial Measures Program, an alternative to prosecution, with referrals received pre-charge from the police and post-charge from the Crown </a:t>
          </a:r>
        </a:p>
      </dsp:txBody>
      <dsp:txXfrm>
        <a:off x="0" y="1000755"/>
        <a:ext cx="7620000" cy="3109050"/>
      </dsp:txXfrm>
    </dsp:sp>
    <dsp:sp modelId="{8B54D4EF-EAFB-4F44-B72D-02BF8F3E1956}">
      <dsp:nvSpPr>
        <dsp:cNvPr id="0" name=""/>
        <dsp:cNvSpPr/>
      </dsp:nvSpPr>
      <dsp:spPr>
        <a:xfrm>
          <a:off x="381000" y="690795"/>
          <a:ext cx="53340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The Youth Justice Committee (YJC) Program:</a:t>
          </a:r>
        </a:p>
      </dsp:txBody>
      <dsp:txXfrm>
        <a:off x="411262" y="721057"/>
        <a:ext cx="5273476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65F6B-AF88-44E3-A802-DA7A40FF535F}">
      <dsp:nvSpPr>
        <dsp:cNvPr id="0" name=""/>
        <dsp:cNvSpPr/>
      </dsp:nvSpPr>
      <dsp:spPr>
        <a:xfrm>
          <a:off x="0" y="7852"/>
          <a:ext cx="7620000" cy="1127295"/>
        </a:xfrm>
        <a:prstGeom prst="roundRect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kern="1200" baseline="0" dirty="0"/>
            <a:t>YJC Program Description</a:t>
          </a:r>
          <a:endParaRPr lang="en-CA" sz="4700" kern="1200" dirty="0"/>
        </a:p>
      </dsp:txBody>
      <dsp:txXfrm>
        <a:off x="55030" y="62882"/>
        <a:ext cx="75099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F7589-BD61-4FF9-BCD7-97B098E8081B}">
      <dsp:nvSpPr>
        <dsp:cNvPr id="0" name=""/>
        <dsp:cNvSpPr/>
      </dsp:nvSpPr>
      <dsp:spPr>
        <a:xfrm>
          <a:off x="0" y="7852"/>
          <a:ext cx="7620000" cy="1127295"/>
        </a:xfrm>
        <a:prstGeom prst="roundRect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kern="1200" baseline="0" dirty="0"/>
            <a:t>YJC Program Goals</a:t>
          </a:r>
          <a:endParaRPr lang="en-CA" sz="4700" kern="1200" dirty="0"/>
        </a:p>
      </dsp:txBody>
      <dsp:txXfrm>
        <a:off x="55030" y="62882"/>
        <a:ext cx="7509940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AD7F2-04F0-43B2-9EDB-82524AB2AEF2}">
      <dsp:nvSpPr>
        <dsp:cNvPr id="0" name=""/>
        <dsp:cNvSpPr/>
      </dsp:nvSpPr>
      <dsp:spPr>
        <a:xfrm>
          <a:off x="0" y="26100"/>
          <a:ext cx="7620000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/>
            <a:t>The YJC provides:</a:t>
          </a:r>
        </a:p>
      </dsp:txBody>
      <dsp:txXfrm>
        <a:off x="0" y="26100"/>
        <a:ext cx="7620000" cy="576000"/>
      </dsp:txXfrm>
    </dsp:sp>
    <dsp:sp modelId="{C71132A2-89D2-457E-8AC4-5330CE9FD6F4}">
      <dsp:nvSpPr>
        <dsp:cNvPr id="0" name=""/>
        <dsp:cNvSpPr/>
      </dsp:nvSpPr>
      <dsp:spPr>
        <a:xfrm>
          <a:off x="0" y="602100"/>
          <a:ext cx="7620000" cy="4172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kern="1200"/>
            <a:t>An alternative to the formal court process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kern="1200"/>
            <a:t>A timely and meaningful resolution to offending behaviour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kern="1200" dirty="0"/>
            <a:t>An opportunity for youth to gain an understanding and awareness of their behaviour and the impact of their actions on the people they harmed, their parent(s), and the community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kern="1200" dirty="0"/>
            <a:t>An opportunity for the youth to be involved in the process of determining the most appropriate way to make reparation for the harm caused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kern="1200"/>
            <a:t>A voice to the victim in the process and an opportunity to express how the offence has affected them and what they would like to see as reparation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kern="1200"/>
            <a:t>An opportunity for communities to become directly involved in the administration of youth justice</a:t>
          </a:r>
        </a:p>
      </dsp:txBody>
      <dsp:txXfrm>
        <a:off x="0" y="602100"/>
        <a:ext cx="7620000" cy="41723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1CB9B-0853-4E80-8D69-A98E5CF257DC}">
      <dsp:nvSpPr>
        <dsp:cNvPr id="0" name=""/>
        <dsp:cNvSpPr/>
      </dsp:nvSpPr>
      <dsp:spPr>
        <a:xfrm>
          <a:off x="0" y="7852"/>
          <a:ext cx="7620000" cy="1127295"/>
        </a:xfrm>
        <a:prstGeom prst="roundRect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kern="1200" baseline="0" dirty="0"/>
            <a:t>Role of the YJC Coordinator</a:t>
          </a:r>
          <a:endParaRPr lang="en-CA" sz="4700" kern="1200" dirty="0"/>
        </a:p>
      </dsp:txBody>
      <dsp:txXfrm>
        <a:off x="55030" y="62882"/>
        <a:ext cx="7509940" cy="10172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260C6-114F-4A72-83EE-27BD679546C9}">
      <dsp:nvSpPr>
        <dsp:cNvPr id="0" name=""/>
        <dsp:cNvSpPr/>
      </dsp:nvSpPr>
      <dsp:spPr>
        <a:xfrm>
          <a:off x="3027118" y="122223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45C8EF9-1D35-43BB-8136-2B9176F0432A}">
      <dsp:nvSpPr>
        <dsp:cNvPr id="0" name=""/>
        <dsp:cNvSpPr/>
      </dsp:nvSpPr>
      <dsp:spPr>
        <a:xfrm>
          <a:off x="2912947" y="0"/>
          <a:ext cx="1794104" cy="960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/>
            <a:t>Completes Intake and Assessment</a:t>
          </a:r>
        </a:p>
      </dsp:txBody>
      <dsp:txXfrm>
        <a:off x="2912947" y="0"/>
        <a:ext cx="1794104" cy="960120"/>
      </dsp:txXfrm>
    </dsp:sp>
    <dsp:sp modelId="{42EC4BB1-6C2C-4F64-A6D5-E0001E99281C}">
      <dsp:nvSpPr>
        <dsp:cNvPr id="0" name=""/>
        <dsp:cNvSpPr/>
      </dsp:nvSpPr>
      <dsp:spPr>
        <a:xfrm>
          <a:off x="3486408" y="1443060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DD217C5-D675-4E05-80E3-83B5163B795B}">
      <dsp:nvSpPr>
        <dsp:cNvPr id="0" name=""/>
        <dsp:cNvSpPr/>
      </dsp:nvSpPr>
      <dsp:spPr>
        <a:xfrm>
          <a:off x="5245283" y="912114"/>
          <a:ext cx="1696244" cy="10561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/>
            <a:t>Coordinates and supervises volunteers</a:t>
          </a:r>
        </a:p>
      </dsp:txBody>
      <dsp:txXfrm>
        <a:off x="5245283" y="912114"/>
        <a:ext cx="1696244" cy="1056132"/>
      </dsp:txXfrm>
    </dsp:sp>
    <dsp:sp modelId="{1B761407-73B0-4F11-8C9C-C1786291F4F1}">
      <dsp:nvSpPr>
        <dsp:cNvPr id="0" name=""/>
        <dsp:cNvSpPr/>
      </dsp:nvSpPr>
      <dsp:spPr>
        <a:xfrm>
          <a:off x="3599274" y="193992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23C1EEE-A5B7-49EB-ADB3-07C31F1A43B1}">
      <dsp:nvSpPr>
        <dsp:cNvPr id="0" name=""/>
        <dsp:cNvSpPr/>
      </dsp:nvSpPr>
      <dsp:spPr>
        <a:xfrm>
          <a:off x="5408383" y="2256282"/>
          <a:ext cx="1663623" cy="11281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/>
            <a:t>Coordinates the Committee process</a:t>
          </a:r>
        </a:p>
      </dsp:txBody>
      <dsp:txXfrm>
        <a:off x="5408383" y="2256282"/>
        <a:ext cx="1663623" cy="1128141"/>
      </dsp:txXfrm>
    </dsp:sp>
    <dsp:sp modelId="{739D2B0E-1A2C-4DA3-8E41-B88DF9FE0409}">
      <dsp:nvSpPr>
        <dsp:cNvPr id="0" name=""/>
        <dsp:cNvSpPr/>
      </dsp:nvSpPr>
      <dsp:spPr>
        <a:xfrm>
          <a:off x="3281554" y="233837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3239025-3C2F-4F28-824E-D28D3583526F}">
      <dsp:nvSpPr>
        <dsp:cNvPr id="0" name=""/>
        <dsp:cNvSpPr/>
      </dsp:nvSpPr>
      <dsp:spPr>
        <a:xfrm>
          <a:off x="4690742" y="3768471"/>
          <a:ext cx="1794104" cy="10321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/>
            <a:t>Monitors sanction completion</a:t>
          </a:r>
        </a:p>
      </dsp:txBody>
      <dsp:txXfrm>
        <a:off x="4690742" y="3768471"/>
        <a:ext cx="1794104" cy="1032129"/>
      </dsp:txXfrm>
    </dsp:sp>
    <dsp:sp modelId="{BA5E8D32-E0EC-42EB-81CD-08E574A8FF53}">
      <dsp:nvSpPr>
        <dsp:cNvPr id="0" name=""/>
        <dsp:cNvSpPr/>
      </dsp:nvSpPr>
      <dsp:spPr>
        <a:xfrm>
          <a:off x="2772681" y="233837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9B12FB-DB43-4993-9D32-33471A87C86B}">
      <dsp:nvSpPr>
        <dsp:cNvPr id="0" name=""/>
        <dsp:cNvSpPr/>
      </dsp:nvSpPr>
      <dsp:spPr>
        <a:xfrm>
          <a:off x="1135153" y="3768471"/>
          <a:ext cx="1794104" cy="10321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/>
            <a:t>Promotes the YJC program</a:t>
          </a:r>
        </a:p>
      </dsp:txBody>
      <dsp:txXfrm>
        <a:off x="1135153" y="3768471"/>
        <a:ext cx="1794104" cy="1032129"/>
      </dsp:txXfrm>
    </dsp:sp>
    <dsp:sp modelId="{55B06D75-BB26-4488-A560-788E2D53D678}">
      <dsp:nvSpPr>
        <dsp:cNvPr id="0" name=""/>
        <dsp:cNvSpPr/>
      </dsp:nvSpPr>
      <dsp:spPr>
        <a:xfrm>
          <a:off x="2454962" y="193992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7C46FD0-FACC-4252-8C3A-4AC656B3D9DF}">
      <dsp:nvSpPr>
        <dsp:cNvPr id="0" name=""/>
        <dsp:cNvSpPr/>
      </dsp:nvSpPr>
      <dsp:spPr>
        <a:xfrm>
          <a:off x="547992" y="2256282"/>
          <a:ext cx="1663623" cy="11281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Completes program Administrative tasks</a:t>
          </a:r>
        </a:p>
      </dsp:txBody>
      <dsp:txXfrm>
        <a:off x="547992" y="2256282"/>
        <a:ext cx="1663623" cy="1128141"/>
      </dsp:txXfrm>
    </dsp:sp>
    <dsp:sp modelId="{9D180DC2-DA9B-42D1-9D79-17D22934C260}">
      <dsp:nvSpPr>
        <dsp:cNvPr id="0" name=""/>
        <dsp:cNvSpPr/>
      </dsp:nvSpPr>
      <dsp:spPr>
        <a:xfrm>
          <a:off x="2567827" y="1443060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C1A6E0C-CEC9-4C68-84CD-1EB81B89AA7F}">
      <dsp:nvSpPr>
        <dsp:cNvPr id="0" name=""/>
        <dsp:cNvSpPr/>
      </dsp:nvSpPr>
      <dsp:spPr>
        <a:xfrm>
          <a:off x="678472" y="912114"/>
          <a:ext cx="1696244" cy="10561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Liaises with Crown and Police </a:t>
          </a:r>
          <a:endParaRPr lang="en-CA" sz="2000" kern="1200" dirty="0"/>
        </a:p>
      </dsp:txBody>
      <dsp:txXfrm>
        <a:off x="678472" y="912114"/>
        <a:ext cx="1696244" cy="105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753" cy="461564"/>
          </a:xfrm>
          <a:prstGeom prst="rect">
            <a:avLst/>
          </a:prstGeom>
        </p:spPr>
        <p:txBody>
          <a:bodyPr vert="horz" lIns="92071" tIns="46035" rIns="92071" bIns="4603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22" y="1"/>
            <a:ext cx="3011753" cy="461564"/>
          </a:xfrm>
          <a:prstGeom prst="rect">
            <a:avLst/>
          </a:prstGeom>
        </p:spPr>
        <p:txBody>
          <a:bodyPr vert="horz" lIns="92071" tIns="46035" rIns="92071" bIns="46035" rtlCol="0"/>
          <a:lstStyle>
            <a:lvl1pPr algn="r">
              <a:defRPr sz="1200"/>
            </a:lvl1pPr>
          </a:lstStyle>
          <a:p>
            <a:fld id="{725F9682-1FB4-473E-A730-30984FED799A}" type="datetimeFigureOut">
              <a:rPr lang="en-CA" smtClean="0"/>
              <a:t>2020-09-09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914"/>
            <a:ext cx="3011753" cy="461563"/>
          </a:xfrm>
          <a:prstGeom prst="rect">
            <a:avLst/>
          </a:prstGeom>
        </p:spPr>
        <p:txBody>
          <a:bodyPr vert="horz" lIns="92071" tIns="46035" rIns="92071" bIns="4603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22" y="8772914"/>
            <a:ext cx="3011753" cy="461563"/>
          </a:xfrm>
          <a:prstGeom prst="rect">
            <a:avLst/>
          </a:prstGeom>
        </p:spPr>
        <p:txBody>
          <a:bodyPr vert="horz" lIns="92071" tIns="46035" rIns="92071" bIns="46035" rtlCol="0" anchor="b"/>
          <a:lstStyle>
            <a:lvl1pPr algn="r">
              <a:defRPr sz="1200"/>
            </a:lvl1pPr>
          </a:lstStyle>
          <a:p>
            <a:fld id="{6E5875B1-E8D2-4372-BFDF-B983339B05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2255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5" tIns="46242" rIns="92485" bIns="4624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7" y="0"/>
            <a:ext cx="3011699" cy="461804"/>
          </a:xfrm>
          <a:prstGeom prst="rect">
            <a:avLst/>
          </a:prstGeom>
        </p:spPr>
        <p:txBody>
          <a:bodyPr vert="horz" lIns="92485" tIns="46242" rIns="92485" bIns="46242" rtlCol="0"/>
          <a:lstStyle>
            <a:lvl1pPr algn="r">
              <a:defRPr sz="1200"/>
            </a:lvl1pPr>
          </a:lstStyle>
          <a:p>
            <a:fld id="{16FE12C2-2857-4E73-82FC-76A70B681E19}" type="datetimeFigureOut">
              <a:rPr lang="en-CA" smtClean="0"/>
              <a:t>2020-09-09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5" tIns="46242" rIns="92485" bIns="4624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5" tIns="46242" rIns="92485" bIns="462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5" tIns="46242" rIns="92485" bIns="4624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7" y="8772669"/>
            <a:ext cx="3011699" cy="461804"/>
          </a:xfrm>
          <a:prstGeom prst="rect">
            <a:avLst/>
          </a:prstGeom>
        </p:spPr>
        <p:txBody>
          <a:bodyPr vert="horz" lIns="92485" tIns="46242" rIns="92485" bIns="46242" rtlCol="0" anchor="b"/>
          <a:lstStyle>
            <a:lvl1pPr algn="r">
              <a:defRPr sz="1200"/>
            </a:lvl1pPr>
          </a:lstStyle>
          <a:p>
            <a:fld id="{3E3DDE00-4EB8-4029-BCFC-9DDBF1B28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778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DDE00-4EB8-4029-BCFC-9DDBF1B280A6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199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DDE00-4EB8-4029-BCFC-9DDBF1B280A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02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52D6-CED9-4159-9318-4CDC43F7BEA3}" type="datetimeFigureOut">
              <a:rPr lang="en-CA" smtClean="0"/>
              <a:t>2020-09-09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SOMC - Strategic Partner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SOMC - Strategic Partner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SOMC - Strategic Partner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42160" y="4275264"/>
            <a:ext cx="2490337" cy="365760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SOMC - Strategic Partner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52D6-CED9-4159-9318-4CDC43F7BEA3}" type="datetimeFigureOut">
              <a:rPr lang="en-CA" smtClean="0"/>
              <a:t>2020-09-09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SOMC - Strategic Partner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52D6-CED9-4159-9318-4CDC43F7BEA3}" type="datetimeFigureOut">
              <a:rPr lang="en-CA" smtClean="0"/>
              <a:t>2020-09-09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SOMC - Strategic Partner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SOMC - Strategic Partner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SOMC - Strategic Partner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SOMC - Strategic Partner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SOMC - Strategic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SOMC - Strategic Partner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/>
              <a:t>SOMC - Strategic Partner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05E235A-8EF0-4411-8EC5-4BFEAC8D90B2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CA"/>
              <a:t>SOMC - Strategic Partner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73152D6-CED9-4159-9318-4CDC43F7BEA3}" type="datetimeFigureOut">
              <a:rPr lang="en-CA" smtClean="0"/>
              <a:t>2020-09-09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2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772400" cy="165618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CA" sz="4600" b="1" dirty="0">
                <a:latin typeface="Arial" panose="020B0604020202020204" pitchFamily="34" charset="0"/>
                <a:cs typeface="Arial" panose="020B0604020202020204" pitchFamily="34" charset="0"/>
              </a:rPr>
              <a:t>Youth Justice Committee (YJC) Program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929835"/>
            <a:ext cx="292417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83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41624998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 good Agreement is </a:t>
            </a:r>
            <a:r>
              <a:rPr lang="en-CA" b="1" dirty="0"/>
              <a:t>SMART</a:t>
            </a:r>
          </a:p>
          <a:p>
            <a:r>
              <a:rPr lang="en-CA" b="1" dirty="0"/>
              <a:t>Specific: </a:t>
            </a:r>
            <a:r>
              <a:rPr lang="en-CA" dirty="0"/>
              <a:t>what needs to happen?</a:t>
            </a:r>
          </a:p>
          <a:p>
            <a:r>
              <a:rPr lang="en-CA" b="1" dirty="0"/>
              <a:t>Measurable:</a:t>
            </a:r>
            <a:r>
              <a:rPr lang="en-CA" dirty="0"/>
              <a:t>  How will they know it’s happened?</a:t>
            </a:r>
          </a:p>
          <a:p>
            <a:r>
              <a:rPr lang="en-CA" b="1" dirty="0"/>
              <a:t>Accountable:</a:t>
            </a:r>
            <a:r>
              <a:rPr lang="en-CA" dirty="0"/>
              <a:t> Who is to do what?</a:t>
            </a:r>
          </a:p>
          <a:p>
            <a:r>
              <a:rPr lang="en-CA" b="1" dirty="0"/>
              <a:t>Realistic:</a:t>
            </a:r>
            <a:r>
              <a:rPr lang="en-CA" dirty="0"/>
              <a:t> Is the resolution realistic/attainable?</a:t>
            </a:r>
          </a:p>
          <a:p>
            <a:r>
              <a:rPr lang="en-CA" b="1" dirty="0"/>
              <a:t>Time-lines:</a:t>
            </a:r>
            <a:r>
              <a:rPr lang="en-CA" dirty="0"/>
              <a:t> What are the timelines? In keeping with the YCJA principles </a:t>
            </a:r>
            <a:r>
              <a:rPr lang="en-CA" b="1" i="1" dirty="0"/>
              <a:t>“timely”</a:t>
            </a:r>
          </a:p>
          <a:p>
            <a:r>
              <a:rPr lang="en-CA" dirty="0"/>
              <a:t>Agreement should reflect YJCA principles of </a:t>
            </a:r>
            <a:r>
              <a:rPr lang="en-CA" b="1" i="1" dirty="0"/>
              <a:t>“fair and proportionate accountability”, </a:t>
            </a:r>
            <a:r>
              <a:rPr lang="en-CA" dirty="0"/>
              <a:t>meaning the sanctions assigned should be proportionate to the seriousness of the offence and the degree of responsibility of the young person. Sanctions should also be “</a:t>
            </a:r>
            <a:r>
              <a:rPr lang="en-CA" b="1" i="1" dirty="0"/>
              <a:t>meaningful”</a:t>
            </a:r>
            <a:r>
              <a:rPr lang="en-CA" dirty="0"/>
              <a:t> and “</a:t>
            </a:r>
            <a:r>
              <a:rPr lang="en-CA" b="1" i="1" dirty="0"/>
              <a:t>timely”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520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36319953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700808"/>
            <a:ext cx="6635080" cy="480060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Initially created to lead the development and implementation of the local YJC programs and to promote collaboration amongst justice stakeholders</a:t>
            </a:r>
          </a:p>
          <a:p>
            <a:r>
              <a:rPr lang="en-CA" dirty="0"/>
              <a:t>Presently conducted as per local practice </a:t>
            </a:r>
          </a:p>
          <a:p>
            <a:r>
              <a:rPr lang="en-CA" dirty="0"/>
              <a:t>Membership often includes: </a:t>
            </a:r>
          </a:p>
          <a:p>
            <a:pPr lvl="1"/>
            <a:r>
              <a:rPr lang="en-CA" dirty="0"/>
              <a:t>Local Crown Attorney and/or Youth Crown</a:t>
            </a:r>
          </a:p>
          <a:p>
            <a:pPr lvl="1"/>
            <a:r>
              <a:rPr lang="en-CA" dirty="0"/>
              <a:t>Duty Counsel</a:t>
            </a:r>
          </a:p>
          <a:p>
            <a:pPr lvl="1"/>
            <a:r>
              <a:rPr lang="en-CA" dirty="0"/>
              <a:t>Probation</a:t>
            </a:r>
          </a:p>
          <a:p>
            <a:pPr lvl="1"/>
            <a:r>
              <a:rPr lang="en-CA" dirty="0"/>
              <a:t>Police</a:t>
            </a:r>
          </a:p>
          <a:p>
            <a:pPr lvl="1"/>
            <a:r>
              <a:rPr lang="en-CA" dirty="0"/>
              <a:t>V/WAP</a:t>
            </a:r>
          </a:p>
          <a:p>
            <a:pPr lvl="1"/>
            <a:r>
              <a:rPr lang="en-CA" dirty="0"/>
              <a:t>YJC Coordinator</a:t>
            </a:r>
          </a:p>
          <a:p>
            <a:r>
              <a:rPr lang="en-CA" dirty="0"/>
              <a:t>No longer a requirement but still operating in a number of jurisdictions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5580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92579644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Ministry developed training is mandatory</a:t>
            </a:r>
          </a:p>
          <a:p>
            <a:r>
              <a:rPr lang="en-CA" dirty="0"/>
              <a:t>Agencies train the volunteers using the Ministry provided facilitator and volunteer training manuals</a:t>
            </a:r>
          </a:p>
          <a:p>
            <a:r>
              <a:rPr lang="en-CA" dirty="0"/>
              <a:t>Guidelines provided on recruitment, supervision, monitoring, and formal evaluation</a:t>
            </a:r>
          </a:p>
          <a:p>
            <a:r>
              <a:rPr lang="en-CA" dirty="0"/>
              <a:t>Volunteers are also encouraged to attend training and development opportunities provided by local agencies running the YJC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52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36950128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68001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765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10293355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6046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1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20599008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Brings together a young person, aged 12-17, alleged to have committed an offence, his or her parent(s) or guardian, the victim, and trained community volunteers to determine how the young person can make amends for their actions.</a:t>
            </a:r>
          </a:p>
          <a:p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Focus is on: </a:t>
            </a:r>
          </a:p>
          <a:p>
            <a:pPr lvl="1"/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CA" sz="2400" b="1" dirty="0">
                <a:latin typeface="Calibri" panose="020F0502020204030204" pitchFamily="34" charset="0"/>
                <a:cs typeface="Calibri" panose="020F0502020204030204" pitchFamily="34" charset="0"/>
              </a:rPr>
              <a:t>harm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 caused; </a:t>
            </a:r>
          </a:p>
          <a:p>
            <a:pPr lvl="1"/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CA" sz="2400" b="1" dirty="0"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 of the harm caused; </a:t>
            </a:r>
          </a:p>
          <a:p>
            <a:pPr lvl="1"/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CA" sz="2400" b="1" dirty="0">
                <a:latin typeface="Calibri" panose="020F0502020204030204" pitchFamily="34" charset="0"/>
                <a:cs typeface="Calibri" panose="020F0502020204030204" pitchFamily="34" charset="0"/>
              </a:rPr>
              <a:t>ways to repair </a:t>
            </a:r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the harm caused.</a:t>
            </a:r>
          </a:p>
          <a:p>
            <a:endParaRPr lang="en-C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4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86262081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84748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559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83127914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33681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150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20924655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Volunteers and/or Coordinator meet with youth and parents to assess eligibility and appropriateness for the program</a:t>
            </a:r>
          </a:p>
          <a:p>
            <a:r>
              <a:rPr lang="en-CA" dirty="0"/>
              <a:t>Volunteers and/or Coordinator contact victim(s) to determine willingness to participate in the process</a:t>
            </a:r>
          </a:p>
          <a:p>
            <a:r>
              <a:rPr lang="en-CA" dirty="0"/>
              <a:t>Case development meetings are conducted with youth and victim(s) to prepare them for the conferencing process</a:t>
            </a:r>
          </a:p>
          <a:p>
            <a:r>
              <a:rPr lang="en-CA" dirty="0"/>
              <a:t>Conference takes place with three (3) volunteer Committee members</a:t>
            </a:r>
          </a:p>
          <a:p>
            <a:r>
              <a:rPr lang="en-CA" dirty="0"/>
              <a:t>Sanctions may be assigned</a:t>
            </a:r>
          </a:p>
          <a:p>
            <a:r>
              <a:rPr lang="en-CA" dirty="0"/>
              <a:t>Follow up to ensure any sanctions assigned are satisfactorily completed within set timelines</a:t>
            </a:r>
          </a:p>
          <a:p>
            <a:r>
              <a:rPr lang="en-CA" dirty="0"/>
              <a:t>Report back to court or referring police service on outcomes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656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4477856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71046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579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13417014"/>
              </p:ext>
            </p:extLst>
          </p:nvPr>
        </p:nvGraphicFramePr>
        <p:xfrm>
          <a:off x="457200" y="274638"/>
          <a:ext cx="7620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70510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235A-8EF0-4411-8EC5-4BFEAC8D90B2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94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8145</TotalTime>
  <Words>817</Words>
  <Application>Microsoft Office PowerPoint</Application>
  <PresentationFormat>On-screen Show (4:3)</PresentationFormat>
  <Paragraphs>95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Adjacency</vt:lpstr>
      <vt:lpstr>Youth Justice Committee (YJC)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Toaldo, Barbara (JUS)</dc:creator>
  <cp:lastModifiedBy>Joellen McHard</cp:lastModifiedBy>
  <cp:revision>163</cp:revision>
  <cp:lastPrinted>2020-02-06T15:40:27Z</cp:lastPrinted>
  <dcterms:created xsi:type="dcterms:W3CDTF">2015-06-12T20:35:14Z</dcterms:created>
  <dcterms:modified xsi:type="dcterms:W3CDTF">2020-09-09T12:31:17Z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4a106e-6316-442c-ad35-738afd673d2b_Enabled">
    <vt:lpwstr>True</vt:lpwstr>
  </property>
  <property fmtid="{D5CDD505-2E9C-101B-9397-08002B2CF9AE}" pid="3" name="MSIP_Label_034a106e-6316-442c-ad35-738afd673d2b_SiteId">
    <vt:lpwstr>cddc1229-ac2a-4b97-b78a-0e5cacb5865c</vt:lpwstr>
  </property>
  <property fmtid="{D5CDD505-2E9C-101B-9397-08002B2CF9AE}" pid="4" name="MSIP_Label_034a106e-6316-442c-ad35-738afd673d2b_Owner">
    <vt:lpwstr>Jane.Rumleskie@ontario.ca</vt:lpwstr>
  </property>
  <property fmtid="{D5CDD505-2E9C-101B-9397-08002B2CF9AE}" pid="5" name="MSIP_Label_034a106e-6316-442c-ad35-738afd673d2b_SetDate">
    <vt:lpwstr>2019-07-12T19:47:53.1326894Z</vt:lpwstr>
  </property>
  <property fmtid="{D5CDD505-2E9C-101B-9397-08002B2CF9AE}" pid="6" name="MSIP_Label_034a106e-6316-442c-ad35-738afd673d2b_Name">
    <vt:lpwstr>OPS - Unclassified Information</vt:lpwstr>
  </property>
  <property fmtid="{D5CDD505-2E9C-101B-9397-08002B2CF9AE}" pid="7" name="MSIP_Label_034a106e-6316-442c-ad35-738afd673d2b_Application">
    <vt:lpwstr>Microsoft Azure Information Protection</vt:lpwstr>
  </property>
  <property fmtid="{D5CDD505-2E9C-101B-9397-08002B2CF9AE}" pid="8" name="MSIP_Label_034a106e-6316-442c-ad35-738afd673d2b_Extended_MSFT_Method">
    <vt:lpwstr>Automatic</vt:lpwstr>
  </property>
  <property fmtid="{D5CDD505-2E9C-101B-9397-08002B2CF9AE}" pid="9" name="Sensitivity">
    <vt:lpwstr>OPS - Unclassified Information</vt:lpwstr>
  </property>
</Properties>
</file>